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61" r:id="rId4"/>
    <p:sldId id="265" r:id="rId5"/>
    <p:sldId id="257" r:id="rId6"/>
    <p:sldId id="266" r:id="rId7"/>
    <p:sldId id="268" r:id="rId8"/>
    <p:sldId id="269" r:id="rId9"/>
    <p:sldId id="270" r:id="rId10"/>
    <p:sldId id="262" r:id="rId11"/>
    <p:sldId id="263" r:id="rId12"/>
    <p:sldId id="264" r:id="rId13"/>
    <p:sldId id="267" r:id="rId14"/>
    <p:sldId id="271" r:id="rId15"/>
    <p:sldId id="272" r:id="rId16"/>
    <p:sldId id="273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334779"/>
    <a:srgbClr val="C56C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7411" autoAdjust="0"/>
  </p:normalViewPr>
  <p:slideViewPr>
    <p:cSldViewPr>
      <p:cViewPr>
        <p:scale>
          <a:sx n="52" d="100"/>
          <a:sy n="52" d="100"/>
        </p:scale>
        <p:origin x="-45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B1F731-AE76-4808-9AD7-5A8C1C520453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F08F647-E380-4DAF-B9B8-37A10B6F672D}">
      <dgm:prSet/>
      <dgm:spPr/>
      <dgm:t>
        <a:bodyPr/>
        <a:lstStyle/>
        <a:p>
          <a:endParaRPr lang="en-GB"/>
        </a:p>
      </dgm:t>
    </dgm:pt>
    <dgm:pt modelId="{7B4A3109-ACA1-4E4B-9614-5E96EDC2C70F}" type="parTrans" cxnId="{34FE9187-8972-4EE2-A9D2-E4CE76258A62}">
      <dgm:prSet/>
      <dgm:spPr/>
      <dgm:t>
        <a:bodyPr/>
        <a:lstStyle/>
        <a:p>
          <a:endParaRPr lang="en-GB"/>
        </a:p>
      </dgm:t>
    </dgm:pt>
    <dgm:pt modelId="{B29C4C7B-932B-4023-8251-DC9D446DB6A6}" type="sibTrans" cxnId="{34FE9187-8972-4EE2-A9D2-E4CE76258A62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8000" r="-38000"/>
          </a:stretch>
        </a:blipFill>
      </dgm:spPr>
      <dgm:t>
        <a:bodyPr/>
        <a:lstStyle/>
        <a:p>
          <a:endParaRPr lang="en-GB"/>
        </a:p>
      </dgm:t>
    </dgm:pt>
    <dgm:pt modelId="{45288E5B-E6DF-4C0E-9798-D9F8E6BC4F5D}">
      <dgm:prSet phldrT="[Text]" custT="1"/>
      <dgm:spPr/>
      <dgm:t>
        <a:bodyPr/>
        <a:lstStyle/>
        <a:p>
          <a:pPr algn="r"/>
          <a:r>
            <a:rPr lang="en-GB" sz="1400" dirty="0" smtClean="0">
              <a:latin typeface="Arial" pitchFamily="34" charset="0"/>
              <a:cs typeface="Arial" pitchFamily="34" charset="0"/>
            </a:rPr>
            <a:t>diverse Ideas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3183D63B-A9C6-4669-8F56-A139ED0C76D6}" type="parTrans" cxnId="{1A445AD9-EB7F-4B14-B3C8-5A785E85C737}">
      <dgm:prSet/>
      <dgm:spPr/>
      <dgm:t>
        <a:bodyPr/>
        <a:lstStyle/>
        <a:p>
          <a:endParaRPr lang="en-GB"/>
        </a:p>
      </dgm:t>
    </dgm:pt>
    <dgm:pt modelId="{3B6488B9-4A48-40F7-B6AF-40D300445AD3}" type="sibTrans" cxnId="{1A445AD9-EB7F-4B14-B3C8-5A785E85C737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endParaRPr lang="en-GB"/>
        </a:p>
      </dgm:t>
    </dgm:pt>
    <dgm:pt modelId="{D32E4B9C-A7D1-4F6C-9308-42E5E63C886F}">
      <dgm:prSet phldrT="[Text]" custT="1"/>
      <dgm:spPr/>
      <dgm:t>
        <a:bodyPr/>
        <a:lstStyle/>
        <a:p>
          <a:r>
            <a:rPr lang="en-GB" sz="1400" dirty="0" smtClean="0">
              <a:latin typeface="Arial" pitchFamily="34" charset="0"/>
              <a:cs typeface="Arial" pitchFamily="34" charset="0"/>
            </a:rPr>
            <a:t>various Interests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AA768B5E-4624-4E8D-8DAC-3CA405A51533}" type="parTrans" cxnId="{E11A052E-09BF-4284-9E73-F93A80B49703}">
      <dgm:prSet/>
      <dgm:spPr/>
      <dgm:t>
        <a:bodyPr/>
        <a:lstStyle/>
        <a:p>
          <a:endParaRPr lang="en-GB"/>
        </a:p>
      </dgm:t>
    </dgm:pt>
    <dgm:pt modelId="{6F87E32A-D1BD-49F0-8A0E-435FC7022F00}" type="sibTrans" cxnId="{E11A052E-09BF-4284-9E73-F93A80B49703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GB"/>
        </a:p>
      </dgm:t>
    </dgm:pt>
    <dgm:pt modelId="{7DC7C6C6-4BED-4EF1-93E3-A958E0B9E545}">
      <dgm:prSet phldrT="[Text]" custT="1"/>
      <dgm:spPr/>
      <dgm:t>
        <a:bodyPr/>
        <a:lstStyle/>
        <a:p>
          <a:r>
            <a:rPr lang="en-GB" sz="1400" dirty="0" smtClean="0">
              <a:latin typeface="Arial" pitchFamily="34" charset="0"/>
              <a:cs typeface="Arial" pitchFamily="34" charset="0"/>
            </a:rPr>
            <a:t>complex Interactions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4B41876A-1538-4EF5-8E48-B9A10E864A56}" type="parTrans" cxnId="{70543E72-CC9E-481C-873A-F6AE6252AE3E}">
      <dgm:prSet/>
      <dgm:spPr/>
      <dgm:t>
        <a:bodyPr/>
        <a:lstStyle/>
        <a:p>
          <a:endParaRPr lang="en-GB"/>
        </a:p>
      </dgm:t>
    </dgm:pt>
    <dgm:pt modelId="{B6EBC864-61CE-4750-8657-D33199BAB7EF}" type="sibTrans" cxnId="{70543E72-CC9E-481C-873A-F6AE6252AE3E}">
      <dgm:prSet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GB"/>
        </a:p>
      </dgm:t>
    </dgm:pt>
    <dgm:pt modelId="{A6052BCA-9CA8-4D17-8533-41EC4C8CAF99}">
      <dgm:prSet phldrT="[Text]" custT="1"/>
      <dgm:spPr/>
      <dgm:t>
        <a:bodyPr/>
        <a:lstStyle/>
        <a:p>
          <a:r>
            <a:rPr lang="en-GB" sz="1400" dirty="0" smtClean="0">
              <a:latin typeface="Arial" pitchFamily="34" charset="0"/>
              <a:cs typeface="Arial" pitchFamily="34" charset="0"/>
            </a:rPr>
            <a:t>multiple Institutions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BE351733-C196-43A3-A7F0-9A2C13134B61}" type="parTrans" cxnId="{20AE3CBC-EB60-46D4-B0A2-57B74C4BCB5D}">
      <dgm:prSet/>
      <dgm:spPr/>
      <dgm:t>
        <a:bodyPr/>
        <a:lstStyle/>
        <a:p>
          <a:endParaRPr lang="en-GB"/>
        </a:p>
      </dgm:t>
    </dgm:pt>
    <dgm:pt modelId="{660D65EE-42C2-4560-B2EC-FA3345AEDCA3}" type="sibTrans" cxnId="{20AE3CBC-EB60-46D4-B0A2-57B74C4BCB5D}">
      <dgm:prSet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GB"/>
        </a:p>
      </dgm:t>
    </dgm:pt>
    <dgm:pt modelId="{F32AFCF4-5525-4F70-B52C-D487C61D7724}" type="pres">
      <dgm:prSet presAssocID="{0AB1F731-AE76-4808-9AD7-5A8C1C52045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047BA592-3FB9-43F0-BBD5-67F535DF3045}" type="pres">
      <dgm:prSet presAssocID="{0AB1F731-AE76-4808-9AD7-5A8C1C520453}" presName="Name1" presStyleCnt="0"/>
      <dgm:spPr/>
    </dgm:pt>
    <dgm:pt modelId="{601CFF00-358C-4A7A-ADC3-FA193033DD46}" type="pres">
      <dgm:prSet presAssocID="{B29C4C7B-932B-4023-8251-DC9D446DB6A6}" presName="picture_1" presStyleCnt="0"/>
      <dgm:spPr/>
    </dgm:pt>
    <dgm:pt modelId="{94DDF7CE-A474-402C-A2B5-33991A65F922}" type="pres">
      <dgm:prSet presAssocID="{B29C4C7B-932B-4023-8251-DC9D446DB6A6}" presName="pictureRepeatNode" presStyleLbl="alignImgPlace1" presStyleIdx="0" presStyleCnt="5" custScaleX="61680" custScaleY="62066" custLinFactNeighborX="51140" custLinFactNeighborY="130"/>
      <dgm:spPr/>
      <dgm:t>
        <a:bodyPr/>
        <a:lstStyle/>
        <a:p>
          <a:endParaRPr lang="en-GB"/>
        </a:p>
      </dgm:t>
    </dgm:pt>
    <dgm:pt modelId="{C52CC2AE-9720-46FC-87A6-E7C32F41E6C7}" type="pres">
      <dgm:prSet presAssocID="{BF08F647-E380-4DAF-B9B8-37A10B6F672D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563E34-0534-4EA5-BD31-079E4CC2DFA3}" type="pres">
      <dgm:prSet presAssocID="{3B6488B9-4A48-40F7-B6AF-40D300445AD3}" presName="picture_2" presStyleCnt="0"/>
      <dgm:spPr/>
    </dgm:pt>
    <dgm:pt modelId="{123832A4-6E4E-42A1-BB14-1E971B6B55AB}" type="pres">
      <dgm:prSet presAssocID="{3B6488B9-4A48-40F7-B6AF-40D300445AD3}" presName="pictureRepeatNode" presStyleLbl="alignImgPlace1" presStyleIdx="1" presStyleCnt="5" custScaleX="120516" custScaleY="114770" custLinFactX="-200000" custLinFactNeighborX="-231949" custLinFactNeighborY="15215"/>
      <dgm:spPr/>
      <dgm:t>
        <a:bodyPr/>
        <a:lstStyle/>
        <a:p>
          <a:endParaRPr lang="en-GB"/>
        </a:p>
      </dgm:t>
    </dgm:pt>
    <dgm:pt modelId="{AA2A5716-28D5-4C0E-BA56-E80F7F0DE8C3}" type="pres">
      <dgm:prSet presAssocID="{45288E5B-E6DF-4C0E-9798-D9F8E6BC4F5D}" presName="line_2" presStyleLbl="parChTrans1D1" presStyleIdx="0" presStyleCnt="4" custFlipVert="0" custSzY="432047" custScaleX="23052" custLinFactY="725565" custLinFactNeighborX="-33195" custLinFactNeighborY="800000"/>
      <dgm:spPr/>
    </dgm:pt>
    <dgm:pt modelId="{E214850C-71B9-4D70-830E-CBF32D9CC21C}" type="pres">
      <dgm:prSet presAssocID="{45288E5B-E6DF-4C0E-9798-D9F8E6BC4F5D}" presName="textparent_2" presStyleLbl="node1" presStyleIdx="0" presStyleCnt="0"/>
      <dgm:spPr/>
    </dgm:pt>
    <dgm:pt modelId="{4F36110E-22E3-4B42-BFEF-AF96C79DC5F9}" type="pres">
      <dgm:prSet presAssocID="{45288E5B-E6DF-4C0E-9798-D9F8E6BC4F5D}" presName="text_2" presStyleLbl="revTx" presStyleIdx="0" presStyleCnt="4" custScaleX="188995" custScaleY="59088" custLinFactX="-418420" custLinFactNeighborX="-500000" custLinFactNeighborY="27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728949-C950-4A8E-BD8F-20EA037FD732}" type="pres">
      <dgm:prSet presAssocID="{660D65EE-42C2-4560-B2EC-FA3345AEDCA3}" presName="picture_3" presStyleCnt="0"/>
      <dgm:spPr/>
    </dgm:pt>
    <dgm:pt modelId="{2C991B20-42B2-4991-A5A8-324BB6E85E57}" type="pres">
      <dgm:prSet presAssocID="{660D65EE-42C2-4560-B2EC-FA3345AEDCA3}" presName="pictureRepeatNode" presStyleLbl="alignImgPlace1" presStyleIdx="2" presStyleCnt="5" custScaleX="120944" custScaleY="123151" custLinFactX="-193022" custLinFactY="74998" custLinFactNeighborX="-200000" custLinFactNeighborY="100000"/>
      <dgm:spPr/>
      <dgm:t>
        <a:bodyPr/>
        <a:lstStyle/>
        <a:p>
          <a:endParaRPr lang="en-GB"/>
        </a:p>
      </dgm:t>
    </dgm:pt>
    <dgm:pt modelId="{84AE105A-797A-4A13-9C18-1879572384D7}" type="pres">
      <dgm:prSet presAssocID="{A6052BCA-9CA8-4D17-8533-41EC4C8CAF99}" presName="line_3" presStyleLbl="parChTrans1D1" presStyleIdx="1" presStyleCnt="4" custFlipVert="1" custSzY="386327" custScaleX="28096" custLinFactY="-615425" custLinFactNeighborX="48732" custLinFactNeighborY="-700000"/>
      <dgm:spPr/>
    </dgm:pt>
    <dgm:pt modelId="{7F010C05-8A70-417C-AEF5-BA07E114C5D6}" type="pres">
      <dgm:prSet presAssocID="{A6052BCA-9CA8-4D17-8533-41EC4C8CAF99}" presName="textparent_3" presStyleLbl="node1" presStyleIdx="0" presStyleCnt="0"/>
      <dgm:spPr/>
    </dgm:pt>
    <dgm:pt modelId="{74302534-A3E6-497F-B492-D2CEBC1C2831}" type="pres">
      <dgm:prSet presAssocID="{A6052BCA-9CA8-4D17-8533-41EC4C8CAF99}" presName="text_3" presStyleLbl="revTx" presStyleIdx="1" presStyleCnt="4" custScaleX="214982" custScaleY="59516" custLinFactX="-272196" custLinFactY="100000" custLinFactNeighborX="-300000" custLinFactNeighborY="1545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25EC72-8D26-44C5-8116-5BD897C94E6E}" type="pres">
      <dgm:prSet presAssocID="{6F87E32A-D1BD-49F0-8A0E-435FC7022F00}" presName="picture_4" presStyleCnt="0"/>
      <dgm:spPr/>
    </dgm:pt>
    <dgm:pt modelId="{A76D7FFE-FCCA-4426-8E9D-BFAED80A47F1}" type="pres">
      <dgm:prSet presAssocID="{6F87E32A-D1BD-49F0-8A0E-435FC7022F00}" presName="pictureRepeatNode" presStyleLbl="alignImgPlace1" presStyleIdx="3" presStyleCnt="5" custScaleX="111338" custScaleY="111350" custLinFactY="-100000" custLinFactNeighborX="85134" custLinFactNeighborY="-128876"/>
      <dgm:spPr/>
      <dgm:t>
        <a:bodyPr/>
        <a:lstStyle/>
        <a:p>
          <a:endParaRPr lang="en-GB"/>
        </a:p>
      </dgm:t>
    </dgm:pt>
    <dgm:pt modelId="{0B3525BF-7C9C-4533-8654-4C4D4FD62335}" type="pres">
      <dgm:prSet presAssocID="{D32E4B9C-A7D1-4F6C-9308-42E5E63C886F}" presName="line_4" presStyleLbl="parChTrans1D1" presStyleIdx="2" presStyleCnt="4" custFlipVert="1" custSzY="432050" custScaleX="35976" custLinFactY="188212" custLinFactNeighborX="-29902" custLinFactNeighborY="200000"/>
      <dgm:spPr/>
    </dgm:pt>
    <dgm:pt modelId="{EB64C38B-5DCD-465C-90EA-56F4BD76CBA0}" type="pres">
      <dgm:prSet presAssocID="{D32E4B9C-A7D1-4F6C-9308-42E5E63C886F}" presName="textparent_4" presStyleLbl="node1" presStyleIdx="0" presStyleCnt="0"/>
      <dgm:spPr/>
    </dgm:pt>
    <dgm:pt modelId="{CD053D31-FCA4-4A50-9DB3-1F321608B1A3}" type="pres">
      <dgm:prSet presAssocID="{D32E4B9C-A7D1-4F6C-9308-42E5E63C886F}" presName="text_4" presStyleLbl="revTx" presStyleIdx="2" presStyleCnt="4" custScaleX="217566" custScaleY="62694" custLinFactX="1663" custLinFactY="-100000" custLinFactNeighborX="100000" custLinFactNeighborY="-1395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D2B002-4B5E-4A4B-8BB4-16E23A25173F}" type="pres">
      <dgm:prSet presAssocID="{B6EBC864-61CE-4750-8657-D33199BAB7EF}" presName="picture_5" presStyleCnt="0"/>
      <dgm:spPr/>
    </dgm:pt>
    <dgm:pt modelId="{9F42FFF7-C993-4D5C-A336-2366CAC3EB88}" type="pres">
      <dgm:prSet presAssocID="{B6EBC864-61CE-4750-8657-D33199BAB7EF}" presName="pictureRepeatNode" presStyleLbl="alignImgPlace1" presStyleIdx="4" presStyleCnt="5" custScaleX="117935" custScaleY="118274" custLinFactNeighborX="46608" custLinFactNeighborY="-67697"/>
      <dgm:spPr/>
      <dgm:t>
        <a:bodyPr/>
        <a:lstStyle/>
        <a:p>
          <a:endParaRPr lang="en-GB"/>
        </a:p>
      </dgm:t>
    </dgm:pt>
    <dgm:pt modelId="{3912A7F0-9A0D-4C2F-8997-59552C367B35}" type="pres">
      <dgm:prSet presAssocID="{7DC7C6C6-4BED-4EF1-93E3-A958E0B9E545}" presName="line_5" presStyleLbl="parChTrans1D1" presStyleIdx="3" presStyleCnt="4" custSzY="295942" custScaleX="20852" custLinFactY="-1200000" custLinFactNeighborX="40101" custLinFactNeighborY="-1200266"/>
      <dgm:spPr/>
    </dgm:pt>
    <dgm:pt modelId="{1519541D-9AEA-4312-A9D1-E3504F264FFA}" type="pres">
      <dgm:prSet presAssocID="{7DC7C6C6-4BED-4EF1-93E3-A958E0B9E545}" presName="textparent_5" presStyleLbl="node1" presStyleIdx="0" presStyleCnt="0"/>
      <dgm:spPr/>
    </dgm:pt>
    <dgm:pt modelId="{62AC38E2-D94E-49B5-AAA7-282962B351F4}" type="pres">
      <dgm:prSet presAssocID="{7DC7C6C6-4BED-4EF1-93E3-A958E0B9E545}" presName="text_5" presStyleLbl="revTx" presStyleIdx="3" presStyleCnt="4" custScaleX="2000000" custScaleY="62761" custLinFactX="200000" custLinFactNeighborX="245956" custLinFactNeighborY="-1503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899E5C9-C79C-45AA-8D3D-5641D6340E01}" type="presOf" srcId="{45288E5B-E6DF-4C0E-9798-D9F8E6BC4F5D}" destId="{4F36110E-22E3-4B42-BFEF-AF96C79DC5F9}" srcOrd="0" destOrd="0" presId="urn:microsoft.com/office/officeart/2008/layout/CircularPictureCallout"/>
    <dgm:cxn modelId="{CA65FAD5-C4C3-461E-970B-EBDBFBD5D20A}" type="presOf" srcId="{3B6488B9-4A48-40F7-B6AF-40D300445AD3}" destId="{123832A4-6E4E-42A1-BB14-1E971B6B55AB}" srcOrd="0" destOrd="0" presId="urn:microsoft.com/office/officeart/2008/layout/CircularPictureCallout"/>
    <dgm:cxn modelId="{A61A0984-D169-4C61-B624-9DBFB912AC1B}" type="presOf" srcId="{B6EBC864-61CE-4750-8657-D33199BAB7EF}" destId="{9F42FFF7-C993-4D5C-A336-2366CAC3EB88}" srcOrd="0" destOrd="0" presId="urn:microsoft.com/office/officeart/2008/layout/CircularPictureCallout"/>
    <dgm:cxn modelId="{34FE9187-8972-4EE2-A9D2-E4CE76258A62}" srcId="{0AB1F731-AE76-4808-9AD7-5A8C1C520453}" destId="{BF08F647-E380-4DAF-B9B8-37A10B6F672D}" srcOrd="0" destOrd="0" parTransId="{7B4A3109-ACA1-4E4B-9614-5E96EDC2C70F}" sibTransId="{B29C4C7B-932B-4023-8251-DC9D446DB6A6}"/>
    <dgm:cxn modelId="{1A445AD9-EB7F-4B14-B3C8-5A785E85C737}" srcId="{0AB1F731-AE76-4808-9AD7-5A8C1C520453}" destId="{45288E5B-E6DF-4C0E-9798-D9F8E6BC4F5D}" srcOrd="1" destOrd="0" parTransId="{3183D63B-A9C6-4669-8F56-A139ED0C76D6}" sibTransId="{3B6488B9-4A48-40F7-B6AF-40D300445AD3}"/>
    <dgm:cxn modelId="{B0AE9F8F-1C35-49DA-BBF4-F486EFD0E15F}" type="presOf" srcId="{BF08F647-E380-4DAF-B9B8-37A10B6F672D}" destId="{C52CC2AE-9720-46FC-87A6-E7C32F41E6C7}" srcOrd="0" destOrd="0" presId="urn:microsoft.com/office/officeart/2008/layout/CircularPictureCallout"/>
    <dgm:cxn modelId="{E11A052E-09BF-4284-9E73-F93A80B49703}" srcId="{0AB1F731-AE76-4808-9AD7-5A8C1C520453}" destId="{D32E4B9C-A7D1-4F6C-9308-42E5E63C886F}" srcOrd="3" destOrd="0" parTransId="{AA768B5E-4624-4E8D-8DAC-3CA405A51533}" sibTransId="{6F87E32A-D1BD-49F0-8A0E-435FC7022F00}"/>
    <dgm:cxn modelId="{6A7AC705-A507-4C1F-84A8-256322BA6FCD}" type="presOf" srcId="{B29C4C7B-932B-4023-8251-DC9D446DB6A6}" destId="{94DDF7CE-A474-402C-A2B5-33991A65F922}" srcOrd="0" destOrd="0" presId="urn:microsoft.com/office/officeart/2008/layout/CircularPictureCallout"/>
    <dgm:cxn modelId="{E947AC0F-229A-4DDD-BAD3-7743100C4E7F}" type="presOf" srcId="{D32E4B9C-A7D1-4F6C-9308-42E5E63C886F}" destId="{CD053D31-FCA4-4A50-9DB3-1F321608B1A3}" srcOrd="0" destOrd="0" presId="urn:microsoft.com/office/officeart/2008/layout/CircularPictureCallout"/>
    <dgm:cxn modelId="{76F3E370-BC3A-4463-B586-E00B2E4B225E}" type="presOf" srcId="{7DC7C6C6-4BED-4EF1-93E3-A958E0B9E545}" destId="{62AC38E2-D94E-49B5-AAA7-282962B351F4}" srcOrd="0" destOrd="0" presId="urn:microsoft.com/office/officeart/2008/layout/CircularPictureCallout"/>
    <dgm:cxn modelId="{70543E72-CC9E-481C-873A-F6AE6252AE3E}" srcId="{0AB1F731-AE76-4808-9AD7-5A8C1C520453}" destId="{7DC7C6C6-4BED-4EF1-93E3-A958E0B9E545}" srcOrd="4" destOrd="0" parTransId="{4B41876A-1538-4EF5-8E48-B9A10E864A56}" sibTransId="{B6EBC864-61CE-4750-8657-D33199BAB7EF}"/>
    <dgm:cxn modelId="{6CB116E9-22FD-40B1-B2AA-3B93A9D6A0D3}" type="presOf" srcId="{0AB1F731-AE76-4808-9AD7-5A8C1C520453}" destId="{F32AFCF4-5525-4F70-B52C-D487C61D7724}" srcOrd="0" destOrd="0" presId="urn:microsoft.com/office/officeart/2008/layout/CircularPictureCallout"/>
    <dgm:cxn modelId="{6149F8F0-12F4-47E9-9AD8-77DDF3345A93}" type="presOf" srcId="{660D65EE-42C2-4560-B2EC-FA3345AEDCA3}" destId="{2C991B20-42B2-4991-A5A8-324BB6E85E57}" srcOrd="0" destOrd="0" presId="urn:microsoft.com/office/officeart/2008/layout/CircularPictureCallout"/>
    <dgm:cxn modelId="{20AE3CBC-EB60-46D4-B0A2-57B74C4BCB5D}" srcId="{0AB1F731-AE76-4808-9AD7-5A8C1C520453}" destId="{A6052BCA-9CA8-4D17-8533-41EC4C8CAF99}" srcOrd="2" destOrd="0" parTransId="{BE351733-C196-43A3-A7F0-9A2C13134B61}" sibTransId="{660D65EE-42C2-4560-B2EC-FA3345AEDCA3}"/>
    <dgm:cxn modelId="{7BAD4601-3573-417C-83F3-80A29767E520}" type="presOf" srcId="{A6052BCA-9CA8-4D17-8533-41EC4C8CAF99}" destId="{74302534-A3E6-497F-B492-D2CEBC1C2831}" srcOrd="0" destOrd="0" presId="urn:microsoft.com/office/officeart/2008/layout/CircularPictureCallout"/>
    <dgm:cxn modelId="{3685FDE9-A322-4DDC-9A54-7471F9BC8BFF}" type="presOf" srcId="{6F87E32A-D1BD-49F0-8A0E-435FC7022F00}" destId="{A76D7FFE-FCCA-4426-8E9D-BFAED80A47F1}" srcOrd="0" destOrd="0" presId="urn:microsoft.com/office/officeart/2008/layout/CircularPictureCallout"/>
    <dgm:cxn modelId="{C0C7A48F-1A1F-482C-82F8-18B9C242A999}" type="presParOf" srcId="{F32AFCF4-5525-4F70-B52C-D487C61D7724}" destId="{047BA592-3FB9-43F0-BBD5-67F535DF3045}" srcOrd="0" destOrd="0" presId="urn:microsoft.com/office/officeart/2008/layout/CircularPictureCallout"/>
    <dgm:cxn modelId="{11435B0A-B88F-4D55-98AC-6A02462AE3ED}" type="presParOf" srcId="{047BA592-3FB9-43F0-BBD5-67F535DF3045}" destId="{601CFF00-358C-4A7A-ADC3-FA193033DD46}" srcOrd="0" destOrd="0" presId="urn:microsoft.com/office/officeart/2008/layout/CircularPictureCallout"/>
    <dgm:cxn modelId="{C24C9148-126A-4EB1-90FF-66A9A041864A}" type="presParOf" srcId="{601CFF00-358C-4A7A-ADC3-FA193033DD46}" destId="{94DDF7CE-A474-402C-A2B5-33991A65F922}" srcOrd="0" destOrd="0" presId="urn:microsoft.com/office/officeart/2008/layout/CircularPictureCallout"/>
    <dgm:cxn modelId="{A2623DE8-57AE-478F-8A25-1F5AEB64AECE}" type="presParOf" srcId="{047BA592-3FB9-43F0-BBD5-67F535DF3045}" destId="{C52CC2AE-9720-46FC-87A6-E7C32F41E6C7}" srcOrd="1" destOrd="0" presId="urn:microsoft.com/office/officeart/2008/layout/CircularPictureCallout"/>
    <dgm:cxn modelId="{70CF6B4E-0462-4441-B6C5-0C7187F76519}" type="presParOf" srcId="{047BA592-3FB9-43F0-BBD5-67F535DF3045}" destId="{22563E34-0534-4EA5-BD31-079E4CC2DFA3}" srcOrd="2" destOrd="0" presId="urn:microsoft.com/office/officeart/2008/layout/CircularPictureCallout"/>
    <dgm:cxn modelId="{1D8B13A5-88A9-45E8-94A2-821D4B6F7ECE}" type="presParOf" srcId="{22563E34-0534-4EA5-BD31-079E4CC2DFA3}" destId="{123832A4-6E4E-42A1-BB14-1E971B6B55AB}" srcOrd="0" destOrd="0" presId="urn:microsoft.com/office/officeart/2008/layout/CircularPictureCallout"/>
    <dgm:cxn modelId="{FF4DCA26-2FA0-4419-993A-A898F7E7B234}" type="presParOf" srcId="{047BA592-3FB9-43F0-BBD5-67F535DF3045}" destId="{AA2A5716-28D5-4C0E-BA56-E80F7F0DE8C3}" srcOrd="3" destOrd="0" presId="urn:microsoft.com/office/officeart/2008/layout/CircularPictureCallout"/>
    <dgm:cxn modelId="{630D3D1E-D342-4DFA-B6C6-A2B08EFB3B97}" type="presParOf" srcId="{047BA592-3FB9-43F0-BBD5-67F535DF3045}" destId="{E214850C-71B9-4D70-830E-CBF32D9CC21C}" srcOrd="4" destOrd="0" presId="urn:microsoft.com/office/officeart/2008/layout/CircularPictureCallout"/>
    <dgm:cxn modelId="{92D50D8C-276E-44BB-94B6-D824892F12AA}" type="presParOf" srcId="{E214850C-71B9-4D70-830E-CBF32D9CC21C}" destId="{4F36110E-22E3-4B42-BFEF-AF96C79DC5F9}" srcOrd="0" destOrd="0" presId="urn:microsoft.com/office/officeart/2008/layout/CircularPictureCallout"/>
    <dgm:cxn modelId="{FA5F28DC-EB4D-47B8-A3EC-18B1C9B59498}" type="presParOf" srcId="{047BA592-3FB9-43F0-BBD5-67F535DF3045}" destId="{65728949-C950-4A8E-BD8F-20EA037FD732}" srcOrd="5" destOrd="0" presId="urn:microsoft.com/office/officeart/2008/layout/CircularPictureCallout"/>
    <dgm:cxn modelId="{D5402299-1727-4B88-AB15-AF322744D4DD}" type="presParOf" srcId="{65728949-C950-4A8E-BD8F-20EA037FD732}" destId="{2C991B20-42B2-4991-A5A8-324BB6E85E57}" srcOrd="0" destOrd="0" presId="urn:microsoft.com/office/officeart/2008/layout/CircularPictureCallout"/>
    <dgm:cxn modelId="{25A1862E-0113-4E5B-8777-69E5BB524F32}" type="presParOf" srcId="{047BA592-3FB9-43F0-BBD5-67F535DF3045}" destId="{84AE105A-797A-4A13-9C18-1879572384D7}" srcOrd="6" destOrd="0" presId="urn:microsoft.com/office/officeart/2008/layout/CircularPictureCallout"/>
    <dgm:cxn modelId="{4759F0BC-C38D-439B-8AC7-46527D0EA57D}" type="presParOf" srcId="{047BA592-3FB9-43F0-BBD5-67F535DF3045}" destId="{7F010C05-8A70-417C-AEF5-BA07E114C5D6}" srcOrd="7" destOrd="0" presId="urn:microsoft.com/office/officeart/2008/layout/CircularPictureCallout"/>
    <dgm:cxn modelId="{67468500-56AD-42DF-AC3B-1501DC224C4E}" type="presParOf" srcId="{7F010C05-8A70-417C-AEF5-BA07E114C5D6}" destId="{74302534-A3E6-497F-B492-D2CEBC1C2831}" srcOrd="0" destOrd="0" presId="urn:microsoft.com/office/officeart/2008/layout/CircularPictureCallout"/>
    <dgm:cxn modelId="{29DE596F-D182-4C83-9F1B-353D4544EA1D}" type="presParOf" srcId="{047BA592-3FB9-43F0-BBD5-67F535DF3045}" destId="{C425EC72-8D26-44C5-8116-5BD897C94E6E}" srcOrd="8" destOrd="0" presId="urn:microsoft.com/office/officeart/2008/layout/CircularPictureCallout"/>
    <dgm:cxn modelId="{E1A65311-A0B8-4891-8347-86BF81133CF6}" type="presParOf" srcId="{C425EC72-8D26-44C5-8116-5BD897C94E6E}" destId="{A76D7FFE-FCCA-4426-8E9D-BFAED80A47F1}" srcOrd="0" destOrd="0" presId="urn:microsoft.com/office/officeart/2008/layout/CircularPictureCallout"/>
    <dgm:cxn modelId="{421F18A9-EF82-4952-BB8D-B18E7C2F13A0}" type="presParOf" srcId="{047BA592-3FB9-43F0-BBD5-67F535DF3045}" destId="{0B3525BF-7C9C-4533-8654-4C4D4FD62335}" srcOrd="9" destOrd="0" presId="urn:microsoft.com/office/officeart/2008/layout/CircularPictureCallout"/>
    <dgm:cxn modelId="{84BEC855-173F-4314-B8A9-8F1D849BE0DC}" type="presParOf" srcId="{047BA592-3FB9-43F0-BBD5-67F535DF3045}" destId="{EB64C38B-5DCD-465C-90EA-56F4BD76CBA0}" srcOrd="10" destOrd="0" presId="urn:microsoft.com/office/officeart/2008/layout/CircularPictureCallout"/>
    <dgm:cxn modelId="{D70791E6-9835-4721-A06F-96E41E209166}" type="presParOf" srcId="{EB64C38B-5DCD-465C-90EA-56F4BD76CBA0}" destId="{CD053D31-FCA4-4A50-9DB3-1F321608B1A3}" srcOrd="0" destOrd="0" presId="urn:microsoft.com/office/officeart/2008/layout/CircularPictureCallout"/>
    <dgm:cxn modelId="{07A928F2-F1C5-4489-9D1F-3ED1D659AA43}" type="presParOf" srcId="{047BA592-3FB9-43F0-BBD5-67F535DF3045}" destId="{A5D2B002-4B5E-4A4B-8BB4-16E23A25173F}" srcOrd="11" destOrd="0" presId="urn:microsoft.com/office/officeart/2008/layout/CircularPictureCallout"/>
    <dgm:cxn modelId="{16A2BDED-DBD3-4328-9C9B-60554D66C692}" type="presParOf" srcId="{A5D2B002-4B5E-4A4B-8BB4-16E23A25173F}" destId="{9F42FFF7-C993-4D5C-A336-2366CAC3EB88}" srcOrd="0" destOrd="0" presId="urn:microsoft.com/office/officeart/2008/layout/CircularPictureCallout"/>
    <dgm:cxn modelId="{CC1708B0-4CE4-4074-B1D6-7F1045E994F7}" type="presParOf" srcId="{047BA592-3FB9-43F0-BBD5-67F535DF3045}" destId="{3912A7F0-9A0D-4C2F-8997-59552C367B35}" srcOrd="12" destOrd="0" presId="urn:microsoft.com/office/officeart/2008/layout/CircularPictureCallout"/>
    <dgm:cxn modelId="{78D89DF2-5418-4832-AA31-A2336CEBEF26}" type="presParOf" srcId="{047BA592-3FB9-43F0-BBD5-67F535DF3045}" destId="{1519541D-9AEA-4312-A9D1-E3504F264FFA}" srcOrd="13" destOrd="0" presId="urn:microsoft.com/office/officeart/2008/layout/CircularPictureCallout"/>
    <dgm:cxn modelId="{BD5E2E93-3008-4FED-8921-AB80D937C1B0}" type="presParOf" srcId="{1519541D-9AEA-4312-A9D1-E3504F264FFA}" destId="{62AC38E2-D94E-49B5-AAA7-282962B351F4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0D4833-2FF0-43D0-9BC8-6A18632E041D}" type="doc">
      <dgm:prSet loTypeId="urn:microsoft.com/office/officeart/2008/layout/RadialCluster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6FD25112-27DC-42B5-BDEB-1728C8955BB4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advocacy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345B4B9C-3C7E-41F0-874E-203CA41F3C55}" type="parTrans" cxnId="{4D172E68-F4E0-4992-B06D-0A4CF132FD15}">
      <dgm:prSet/>
      <dgm:spPr/>
      <dgm:t>
        <a:bodyPr/>
        <a:lstStyle/>
        <a:p>
          <a:endParaRPr lang="en-GB"/>
        </a:p>
      </dgm:t>
    </dgm:pt>
    <dgm:pt modelId="{69C01A96-6EBC-4B79-B38A-A8D62FA1CD42}" type="sibTrans" cxnId="{4D172E68-F4E0-4992-B06D-0A4CF132FD15}">
      <dgm:prSet/>
      <dgm:spPr/>
      <dgm:t>
        <a:bodyPr/>
        <a:lstStyle/>
        <a:p>
          <a:endParaRPr lang="en-GB"/>
        </a:p>
      </dgm:t>
    </dgm:pt>
    <dgm:pt modelId="{6C4370EF-71A2-4DF4-85F6-A9C4CEB9EC02}">
      <dgm:prSet phldrT="[Text]" custT="1"/>
      <dgm:spPr/>
      <dgm:t>
        <a:bodyPr/>
        <a:lstStyle/>
        <a:p>
          <a:r>
            <a:rPr lang="de-DE" sz="1000" dirty="0" smtClean="0">
              <a:latin typeface="Arial" pitchFamily="34" charset="0"/>
              <a:cs typeface="Arial" pitchFamily="34" charset="0"/>
            </a:rPr>
            <a:t>Planning &amp; Coordination</a:t>
          </a:r>
          <a:endParaRPr lang="en-GB" sz="1000" dirty="0">
            <a:latin typeface="Arial" pitchFamily="34" charset="0"/>
            <a:cs typeface="Arial" pitchFamily="34" charset="0"/>
          </a:endParaRPr>
        </a:p>
      </dgm:t>
    </dgm:pt>
    <dgm:pt modelId="{A2B5F371-BBAC-491E-BB98-A5BFF829F57D}" type="parTrans" cxnId="{F79EC77C-12D7-4A7B-B5BF-D4A9A82F8AE0}">
      <dgm:prSet/>
      <dgm:spPr/>
      <dgm:t>
        <a:bodyPr/>
        <a:lstStyle/>
        <a:p>
          <a:endParaRPr lang="en-GB"/>
        </a:p>
      </dgm:t>
    </dgm:pt>
    <dgm:pt modelId="{6DD46842-F2E0-4635-BFF9-645E47AD7715}" type="sibTrans" cxnId="{F79EC77C-12D7-4A7B-B5BF-D4A9A82F8AE0}">
      <dgm:prSet/>
      <dgm:spPr/>
      <dgm:t>
        <a:bodyPr/>
        <a:lstStyle/>
        <a:p>
          <a:endParaRPr lang="en-GB"/>
        </a:p>
      </dgm:t>
    </dgm:pt>
    <dgm:pt modelId="{6DEAF620-26F8-4212-8FF4-284AC2C6A959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Lobbying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7D1ADB4C-608A-4FCD-9C84-BE285BEF3D7F}" type="parTrans" cxnId="{68A6A61E-93B7-457D-B7A6-FAF7A70CAC96}">
      <dgm:prSet/>
      <dgm:spPr/>
      <dgm:t>
        <a:bodyPr/>
        <a:lstStyle/>
        <a:p>
          <a:endParaRPr lang="en-GB"/>
        </a:p>
      </dgm:t>
    </dgm:pt>
    <dgm:pt modelId="{2E1A794F-A746-4FC5-8756-5825385641CA}" type="sibTrans" cxnId="{68A6A61E-93B7-457D-B7A6-FAF7A70CAC96}">
      <dgm:prSet/>
      <dgm:spPr/>
      <dgm:t>
        <a:bodyPr/>
        <a:lstStyle/>
        <a:p>
          <a:endParaRPr lang="en-GB"/>
        </a:p>
      </dgm:t>
    </dgm:pt>
    <dgm:pt modelId="{950EE1AE-F0F8-4DC2-A5F0-FD97C4AF2F81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Research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212D01D8-6A1A-4C05-A564-B25B80C4D3F3}" type="parTrans" cxnId="{B4630620-6E01-4D26-805A-4DDDB0951388}">
      <dgm:prSet/>
      <dgm:spPr/>
      <dgm:t>
        <a:bodyPr/>
        <a:lstStyle/>
        <a:p>
          <a:endParaRPr lang="en-GB"/>
        </a:p>
      </dgm:t>
    </dgm:pt>
    <dgm:pt modelId="{F07C7661-1D46-4B70-A8A5-BEEC5021755B}" type="sibTrans" cxnId="{B4630620-6E01-4D26-805A-4DDDB0951388}">
      <dgm:prSet/>
      <dgm:spPr/>
      <dgm:t>
        <a:bodyPr/>
        <a:lstStyle/>
        <a:p>
          <a:endParaRPr lang="en-GB"/>
        </a:p>
      </dgm:t>
    </dgm:pt>
    <dgm:pt modelId="{78E35E22-8149-46D2-B1E7-A6C47DFBB7B6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Alliance Building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D354155F-A108-424B-A3FA-844EE9F9CA80}" type="parTrans" cxnId="{DBAB8442-B3E3-414E-8434-56C52E2A4781}">
      <dgm:prSet/>
      <dgm:spPr/>
      <dgm:t>
        <a:bodyPr/>
        <a:lstStyle/>
        <a:p>
          <a:endParaRPr lang="en-GB"/>
        </a:p>
      </dgm:t>
    </dgm:pt>
    <dgm:pt modelId="{673BF77A-EC37-425C-8F72-E24DC7746809}" type="sibTrans" cxnId="{DBAB8442-B3E3-414E-8434-56C52E2A4781}">
      <dgm:prSet/>
      <dgm:spPr/>
      <dgm:t>
        <a:bodyPr/>
        <a:lstStyle/>
        <a:p>
          <a:endParaRPr lang="en-GB"/>
        </a:p>
      </dgm:t>
    </dgm:pt>
    <dgm:pt modelId="{BA06111D-2955-40AC-B114-51EC8C33E8A2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Activism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3A1CA8DC-D8CD-48BC-9A7F-CA067CD335AB}" type="parTrans" cxnId="{BE9B1F7D-20F0-4514-81AA-2B0DC3912B39}">
      <dgm:prSet/>
      <dgm:spPr/>
      <dgm:t>
        <a:bodyPr/>
        <a:lstStyle/>
        <a:p>
          <a:endParaRPr lang="en-GB"/>
        </a:p>
      </dgm:t>
    </dgm:pt>
    <dgm:pt modelId="{216181B8-3999-4F85-B94E-7D7826C51613}" type="sibTrans" cxnId="{BE9B1F7D-20F0-4514-81AA-2B0DC3912B39}">
      <dgm:prSet/>
      <dgm:spPr/>
      <dgm:t>
        <a:bodyPr/>
        <a:lstStyle/>
        <a:p>
          <a:endParaRPr lang="en-GB"/>
        </a:p>
      </dgm:t>
    </dgm:pt>
    <dgm:pt modelId="{512C4AE4-0EB0-4CDD-8BE2-038296C978BB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Publicity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AE03FBCE-5CA4-4275-831E-E03439B75499}" type="parTrans" cxnId="{283DD249-681F-417A-BBAC-731966BC3EC2}">
      <dgm:prSet/>
      <dgm:spPr/>
      <dgm:t>
        <a:bodyPr/>
        <a:lstStyle/>
        <a:p>
          <a:endParaRPr lang="en-GB"/>
        </a:p>
      </dgm:t>
    </dgm:pt>
    <dgm:pt modelId="{DE1F0ED4-34E0-4040-A411-B0BEE979A975}" type="sibTrans" cxnId="{283DD249-681F-417A-BBAC-731966BC3EC2}">
      <dgm:prSet/>
      <dgm:spPr/>
      <dgm:t>
        <a:bodyPr/>
        <a:lstStyle/>
        <a:p>
          <a:endParaRPr lang="en-GB"/>
        </a:p>
      </dgm:t>
    </dgm:pt>
    <dgm:pt modelId="{47158E58-1915-463D-872F-6DE5FD99083C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Policy Analysis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72FD6087-D3F8-4046-9644-D19C05704652}" type="parTrans" cxnId="{8E2CCB94-317B-4AFB-A87C-2F9F8683E693}">
      <dgm:prSet/>
      <dgm:spPr/>
      <dgm:t>
        <a:bodyPr/>
        <a:lstStyle/>
        <a:p>
          <a:endParaRPr lang="en-GB"/>
        </a:p>
      </dgm:t>
    </dgm:pt>
    <dgm:pt modelId="{97EBDC3C-2304-4361-8ECD-C4E855E6598C}" type="sibTrans" cxnId="{8E2CCB94-317B-4AFB-A87C-2F9F8683E693}">
      <dgm:prSet/>
      <dgm:spPr/>
      <dgm:t>
        <a:bodyPr/>
        <a:lstStyle/>
        <a:p>
          <a:endParaRPr lang="en-GB"/>
        </a:p>
      </dgm:t>
    </dgm:pt>
    <dgm:pt modelId="{18B4AC56-5E12-48A8-AFD5-8183EA5D7639}" type="pres">
      <dgm:prSet presAssocID="{F40D4833-2FF0-43D0-9BC8-6A18632E041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2F06F742-58CF-4961-AAC6-4A667495DA3E}" type="pres">
      <dgm:prSet presAssocID="{6FD25112-27DC-42B5-BDEB-1728C8955BB4}" presName="singleCycle" presStyleCnt="0"/>
      <dgm:spPr/>
    </dgm:pt>
    <dgm:pt modelId="{028BE23A-3060-46B4-8314-C8951478E872}" type="pres">
      <dgm:prSet presAssocID="{6FD25112-27DC-42B5-BDEB-1728C8955BB4}" presName="singleCenter" presStyleLbl="node1" presStyleIdx="0" presStyleCnt="8">
        <dgm:presLayoutVars>
          <dgm:chMax val="7"/>
          <dgm:chPref val="7"/>
        </dgm:presLayoutVars>
      </dgm:prSet>
      <dgm:spPr/>
      <dgm:t>
        <a:bodyPr/>
        <a:lstStyle/>
        <a:p>
          <a:endParaRPr lang="en-GB"/>
        </a:p>
      </dgm:t>
    </dgm:pt>
    <dgm:pt modelId="{6234F1E6-445C-4993-9C75-DCCAD115051E}" type="pres">
      <dgm:prSet presAssocID="{A2B5F371-BBAC-491E-BB98-A5BFF829F57D}" presName="Name56" presStyleLbl="parChTrans1D2" presStyleIdx="0" presStyleCnt="7"/>
      <dgm:spPr/>
      <dgm:t>
        <a:bodyPr/>
        <a:lstStyle/>
        <a:p>
          <a:endParaRPr lang="en-GB"/>
        </a:p>
      </dgm:t>
    </dgm:pt>
    <dgm:pt modelId="{D5340448-7CB0-4127-9289-32368AC22657}" type="pres">
      <dgm:prSet presAssocID="{6C4370EF-71A2-4DF4-85F6-A9C4CEB9EC02}" presName="text0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F74E6C-1C11-45F8-969D-0B067F5A1592}" type="pres">
      <dgm:prSet presAssocID="{D354155F-A108-424B-A3FA-844EE9F9CA80}" presName="Name56" presStyleLbl="parChTrans1D2" presStyleIdx="1" presStyleCnt="7"/>
      <dgm:spPr/>
      <dgm:t>
        <a:bodyPr/>
        <a:lstStyle/>
        <a:p>
          <a:endParaRPr lang="en-GB"/>
        </a:p>
      </dgm:t>
    </dgm:pt>
    <dgm:pt modelId="{058E3F4E-0030-44EC-96D6-D4062BB98B2A}" type="pres">
      <dgm:prSet presAssocID="{78E35E22-8149-46D2-B1E7-A6C47DFBB7B6}" presName="text0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8F678D-B7D9-40A4-9C8E-673102FAA755}" type="pres">
      <dgm:prSet presAssocID="{3A1CA8DC-D8CD-48BC-9A7F-CA067CD335AB}" presName="Name56" presStyleLbl="parChTrans1D2" presStyleIdx="2" presStyleCnt="7"/>
      <dgm:spPr/>
      <dgm:t>
        <a:bodyPr/>
        <a:lstStyle/>
        <a:p>
          <a:endParaRPr lang="en-GB"/>
        </a:p>
      </dgm:t>
    </dgm:pt>
    <dgm:pt modelId="{013AFFB9-3806-4C64-9E0A-0BB880B6A179}" type="pres">
      <dgm:prSet presAssocID="{BA06111D-2955-40AC-B114-51EC8C33E8A2}" presName="text0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B3341F-8582-4252-B639-7E771CB6E38F}" type="pres">
      <dgm:prSet presAssocID="{AE03FBCE-5CA4-4275-831E-E03439B75499}" presName="Name56" presStyleLbl="parChTrans1D2" presStyleIdx="3" presStyleCnt="7"/>
      <dgm:spPr/>
      <dgm:t>
        <a:bodyPr/>
        <a:lstStyle/>
        <a:p>
          <a:endParaRPr lang="en-GB"/>
        </a:p>
      </dgm:t>
    </dgm:pt>
    <dgm:pt modelId="{BECD58D5-E504-4ACF-93E7-882CA3449695}" type="pres">
      <dgm:prSet presAssocID="{512C4AE4-0EB0-4CDD-8BE2-038296C978BB}" presName="text0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7EF76C-4AEA-4CFD-8981-FC795D7C784D}" type="pres">
      <dgm:prSet presAssocID="{7D1ADB4C-608A-4FCD-9C84-BE285BEF3D7F}" presName="Name56" presStyleLbl="parChTrans1D2" presStyleIdx="4" presStyleCnt="7"/>
      <dgm:spPr/>
      <dgm:t>
        <a:bodyPr/>
        <a:lstStyle/>
        <a:p>
          <a:endParaRPr lang="en-GB"/>
        </a:p>
      </dgm:t>
    </dgm:pt>
    <dgm:pt modelId="{F1E81892-5564-4820-9FF5-121EAA799D4F}" type="pres">
      <dgm:prSet presAssocID="{6DEAF620-26F8-4212-8FF4-284AC2C6A959}" presName="text0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388F34-6D51-429D-B05B-565D855FD2B5}" type="pres">
      <dgm:prSet presAssocID="{72FD6087-D3F8-4046-9644-D19C05704652}" presName="Name56" presStyleLbl="parChTrans1D2" presStyleIdx="5" presStyleCnt="7"/>
      <dgm:spPr/>
      <dgm:t>
        <a:bodyPr/>
        <a:lstStyle/>
        <a:p>
          <a:endParaRPr lang="en-GB"/>
        </a:p>
      </dgm:t>
    </dgm:pt>
    <dgm:pt modelId="{4E4FF761-D3CB-4B0E-B696-E3161AEB8FCD}" type="pres">
      <dgm:prSet presAssocID="{47158E58-1915-463D-872F-6DE5FD99083C}" presName="text0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BC401D-382E-4C43-A3C4-8330A0104A2F}" type="pres">
      <dgm:prSet presAssocID="{212D01D8-6A1A-4C05-A564-B25B80C4D3F3}" presName="Name56" presStyleLbl="parChTrans1D2" presStyleIdx="6" presStyleCnt="7"/>
      <dgm:spPr/>
      <dgm:t>
        <a:bodyPr/>
        <a:lstStyle/>
        <a:p>
          <a:endParaRPr lang="en-GB"/>
        </a:p>
      </dgm:t>
    </dgm:pt>
    <dgm:pt modelId="{F1D30FDF-215F-4F12-B55F-343FF57CAFD5}" type="pres">
      <dgm:prSet presAssocID="{950EE1AE-F0F8-4DC2-A5F0-FD97C4AF2F81}" presName="text0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19E73F0-5486-4E9D-A8D3-747441FB9C59}" type="presOf" srcId="{AE03FBCE-5CA4-4275-831E-E03439B75499}" destId="{5CB3341F-8582-4252-B639-7E771CB6E38F}" srcOrd="0" destOrd="0" presId="urn:microsoft.com/office/officeart/2008/layout/RadialCluster"/>
    <dgm:cxn modelId="{68A6A61E-93B7-457D-B7A6-FAF7A70CAC96}" srcId="{6FD25112-27DC-42B5-BDEB-1728C8955BB4}" destId="{6DEAF620-26F8-4212-8FF4-284AC2C6A959}" srcOrd="4" destOrd="0" parTransId="{7D1ADB4C-608A-4FCD-9C84-BE285BEF3D7F}" sibTransId="{2E1A794F-A746-4FC5-8756-5825385641CA}"/>
    <dgm:cxn modelId="{4D172E68-F4E0-4992-B06D-0A4CF132FD15}" srcId="{F40D4833-2FF0-43D0-9BC8-6A18632E041D}" destId="{6FD25112-27DC-42B5-BDEB-1728C8955BB4}" srcOrd="0" destOrd="0" parTransId="{345B4B9C-3C7E-41F0-874E-203CA41F3C55}" sibTransId="{69C01A96-6EBC-4B79-B38A-A8D62FA1CD42}"/>
    <dgm:cxn modelId="{283DD249-681F-417A-BBAC-731966BC3EC2}" srcId="{6FD25112-27DC-42B5-BDEB-1728C8955BB4}" destId="{512C4AE4-0EB0-4CDD-8BE2-038296C978BB}" srcOrd="3" destOrd="0" parTransId="{AE03FBCE-5CA4-4275-831E-E03439B75499}" sibTransId="{DE1F0ED4-34E0-4040-A411-B0BEE979A975}"/>
    <dgm:cxn modelId="{B4630620-6E01-4D26-805A-4DDDB0951388}" srcId="{6FD25112-27DC-42B5-BDEB-1728C8955BB4}" destId="{950EE1AE-F0F8-4DC2-A5F0-FD97C4AF2F81}" srcOrd="6" destOrd="0" parTransId="{212D01D8-6A1A-4C05-A564-B25B80C4D3F3}" sibTransId="{F07C7661-1D46-4B70-A8A5-BEEC5021755B}"/>
    <dgm:cxn modelId="{80F2A78C-61AB-416A-8999-7154DBEE8B9F}" type="presOf" srcId="{78E35E22-8149-46D2-B1E7-A6C47DFBB7B6}" destId="{058E3F4E-0030-44EC-96D6-D4062BB98B2A}" srcOrd="0" destOrd="0" presId="urn:microsoft.com/office/officeart/2008/layout/RadialCluster"/>
    <dgm:cxn modelId="{941CC009-709C-47C1-B56F-939A5C264619}" type="presOf" srcId="{BA06111D-2955-40AC-B114-51EC8C33E8A2}" destId="{013AFFB9-3806-4C64-9E0A-0BB880B6A179}" srcOrd="0" destOrd="0" presId="urn:microsoft.com/office/officeart/2008/layout/RadialCluster"/>
    <dgm:cxn modelId="{F79EC77C-12D7-4A7B-B5BF-D4A9A82F8AE0}" srcId="{6FD25112-27DC-42B5-BDEB-1728C8955BB4}" destId="{6C4370EF-71A2-4DF4-85F6-A9C4CEB9EC02}" srcOrd="0" destOrd="0" parTransId="{A2B5F371-BBAC-491E-BB98-A5BFF829F57D}" sibTransId="{6DD46842-F2E0-4635-BFF9-645E47AD7715}"/>
    <dgm:cxn modelId="{E2D5AFF7-FDB0-46C0-8F97-D1625EEF8282}" type="presOf" srcId="{A2B5F371-BBAC-491E-BB98-A5BFF829F57D}" destId="{6234F1E6-445C-4993-9C75-DCCAD115051E}" srcOrd="0" destOrd="0" presId="urn:microsoft.com/office/officeart/2008/layout/RadialCluster"/>
    <dgm:cxn modelId="{BE0124BB-1AFE-416B-AB13-2BE07BD7C8D5}" type="presOf" srcId="{6DEAF620-26F8-4212-8FF4-284AC2C6A959}" destId="{F1E81892-5564-4820-9FF5-121EAA799D4F}" srcOrd="0" destOrd="0" presId="urn:microsoft.com/office/officeart/2008/layout/RadialCluster"/>
    <dgm:cxn modelId="{6AA23442-4D92-4FE4-8F61-4F05A2BC1C88}" type="presOf" srcId="{F40D4833-2FF0-43D0-9BC8-6A18632E041D}" destId="{18B4AC56-5E12-48A8-AFD5-8183EA5D7639}" srcOrd="0" destOrd="0" presId="urn:microsoft.com/office/officeart/2008/layout/RadialCluster"/>
    <dgm:cxn modelId="{BE9B1F7D-20F0-4514-81AA-2B0DC3912B39}" srcId="{6FD25112-27DC-42B5-BDEB-1728C8955BB4}" destId="{BA06111D-2955-40AC-B114-51EC8C33E8A2}" srcOrd="2" destOrd="0" parTransId="{3A1CA8DC-D8CD-48BC-9A7F-CA067CD335AB}" sibTransId="{216181B8-3999-4F85-B94E-7D7826C51613}"/>
    <dgm:cxn modelId="{BD417ABA-11C8-465B-9E56-E909812DB18E}" type="presOf" srcId="{72FD6087-D3F8-4046-9644-D19C05704652}" destId="{60388F34-6D51-429D-B05B-565D855FD2B5}" srcOrd="0" destOrd="0" presId="urn:microsoft.com/office/officeart/2008/layout/RadialCluster"/>
    <dgm:cxn modelId="{375F0A93-3628-44B2-8463-A746B4A5B0BC}" type="presOf" srcId="{6C4370EF-71A2-4DF4-85F6-A9C4CEB9EC02}" destId="{D5340448-7CB0-4127-9289-32368AC22657}" srcOrd="0" destOrd="0" presId="urn:microsoft.com/office/officeart/2008/layout/RadialCluster"/>
    <dgm:cxn modelId="{DBAB8442-B3E3-414E-8434-56C52E2A4781}" srcId="{6FD25112-27DC-42B5-BDEB-1728C8955BB4}" destId="{78E35E22-8149-46D2-B1E7-A6C47DFBB7B6}" srcOrd="1" destOrd="0" parTransId="{D354155F-A108-424B-A3FA-844EE9F9CA80}" sibTransId="{673BF77A-EC37-425C-8F72-E24DC7746809}"/>
    <dgm:cxn modelId="{8E2CCB94-317B-4AFB-A87C-2F9F8683E693}" srcId="{6FD25112-27DC-42B5-BDEB-1728C8955BB4}" destId="{47158E58-1915-463D-872F-6DE5FD99083C}" srcOrd="5" destOrd="0" parTransId="{72FD6087-D3F8-4046-9644-D19C05704652}" sibTransId="{97EBDC3C-2304-4361-8ECD-C4E855E6598C}"/>
    <dgm:cxn modelId="{7DA183DF-2050-4A07-A0D6-61A804DA8ABA}" type="presOf" srcId="{D354155F-A108-424B-A3FA-844EE9F9CA80}" destId="{13F74E6C-1C11-45F8-969D-0B067F5A1592}" srcOrd="0" destOrd="0" presId="urn:microsoft.com/office/officeart/2008/layout/RadialCluster"/>
    <dgm:cxn modelId="{4C6B2E31-8B7F-4C13-8CFC-222696A7FB65}" type="presOf" srcId="{3A1CA8DC-D8CD-48BC-9A7F-CA067CD335AB}" destId="{A88F678D-B7D9-40A4-9C8E-673102FAA755}" srcOrd="0" destOrd="0" presId="urn:microsoft.com/office/officeart/2008/layout/RadialCluster"/>
    <dgm:cxn modelId="{916E8522-331F-4892-B47A-F5B101FF056D}" type="presOf" srcId="{6FD25112-27DC-42B5-BDEB-1728C8955BB4}" destId="{028BE23A-3060-46B4-8314-C8951478E872}" srcOrd="0" destOrd="0" presId="urn:microsoft.com/office/officeart/2008/layout/RadialCluster"/>
    <dgm:cxn modelId="{107491CE-5BB7-4877-85E6-980E6422CE8F}" type="presOf" srcId="{7D1ADB4C-608A-4FCD-9C84-BE285BEF3D7F}" destId="{067EF76C-4AEA-4CFD-8981-FC795D7C784D}" srcOrd="0" destOrd="0" presId="urn:microsoft.com/office/officeart/2008/layout/RadialCluster"/>
    <dgm:cxn modelId="{961ADCF3-09B5-4C89-BB6B-A089BDE66FA4}" type="presOf" srcId="{512C4AE4-0EB0-4CDD-8BE2-038296C978BB}" destId="{BECD58D5-E504-4ACF-93E7-882CA3449695}" srcOrd="0" destOrd="0" presId="urn:microsoft.com/office/officeart/2008/layout/RadialCluster"/>
    <dgm:cxn modelId="{0B244C5E-6259-4DF3-ADF1-1ABC1761931B}" type="presOf" srcId="{212D01D8-6A1A-4C05-A564-B25B80C4D3F3}" destId="{DFBC401D-382E-4C43-A3C4-8330A0104A2F}" srcOrd="0" destOrd="0" presId="urn:microsoft.com/office/officeart/2008/layout/RadialCluster"/>
    <dgm:cxn modelId="{4BBFB1BD-EEF9-4984-92FE-B0CF8D4D5F37}" type="presOf" srcId="{950EE1AE-F0F8-4DC2-A5F0-FD97C4AF2F81}" destId="{F1D30FDF-215F-4F12-B55F-343FF57CAFD5}" srcOrd="0" destOrd="0" presId="urn:microsoft.com/office/officeart/2008/layout/RadialCluster"/>
    <dgm:cxn modelId="{05AAF265-A0AD-4F38-8BB5-F29448ACA2CF}" type="presOf" srcId="{47158E58-1915-463D-872F-6DE5FD99083C}" destId="{4E4FF761-D3CB-4B0E-B696-E3161AEB8FCD}" srcOrd="0" destOrd="0" presId="urn:microsoft.com/office/officeart/2008/layout/RadialCluster"/>
    <dgm:cxn modelId="{D881C7C8-2729-4140-B763-9062966F23AB}" type="presParOf" srcId="{18B4AC56-5E12-48A8-AFD5-8183EA5D7639}" destId="{2F06F742-58CF-4961-AAC6-4A667495DA3E}" srcOrd="0" destOrd="0" presId="urn:microsoft.com/office/officeart/2008/layout/RadialCluster"/>
    <dgm:cxn modelId="{194253E7-1E40-4DA7-B443-750779DFE026}" type="presParOf" srcId="{2F06F742-58CF-4961-AAC6-4A667495DA3E}" destId="{028BE23A-3060-46B4-8314-C8951478E872}" srcOrd="0" destOrd="0" presId="urn:microsoft.com/office/officeart/2008/layout/RadialCluster"/>
    <dgm:cxn modelId="{E3CBE3D7-7258-4EC8-AFF6-F3394BCB9580}" type="presParOf" srcId="{2F06F742-58CF-4961-AAC6-4A667495DA3E}" destId="{6234F1E6-445C-4993-9C75-DCCAD115051E}" srcOrd="1" destOrd="0" presId="urn:microsoft.com/office/officeart/2008/layout/RadialCluster"/>
    <dgm:cxn modelId="{6C3FFFEF-5FAA-42EA-B294-4F6BEF384141}" type="presParOf" srcId="{2F06F742-58CF-4961-AAC6-4A667495DA3E}" destId="{D5340448-7CB0-4127-9289-32368AC22657}" srcOrd="2" destOrd="0" presId="urn:microsoft.com/office/officeart/2008/layout/RadialCluster"/>
    <dgm:cxn modelId="{45153C54-1A70-4BF9-A856-13660F4C0BDA}" type="presParOf" srcId="{2F06F742-58CF-4961-AAC6-4A667495DA3E}" destId="{13F74E6C-1C11-45F8-969D-0B067F5A1592}" srcOrd="3" destOrd="0" presId="urn:microsoft.com/office/officeart/2008/layout/RadialCluster"/>
    <dgm:cxn modelId="{5000B74B-AF08-4414-90D7-E066767AB62F}" type="presParOf" srcId="{2F06F742-58CF-4961-AAC6-4A667495DA3E}" destId="{058E3F4E-0030-44EC-96D6-D4062BB98B2A}" srcOrd="4" destOrd="0" presId="urn:microsoft.com/office/officeart/2008/layout/RadialCluster"/>
    <dgm:cxn modelId="{BEC19060-49CA-45FB-AF4C-19F6BB9C8999}" type="presParOf" srcId="{2F06F742-58CF-4961-AAC6-4A667495DA3E}" destId="{A88F678D-B7D9-40A4-9C8E-673102FAA755}" srcOrd="5" destOrd="0" presId="urn:microsoft.com/office/officeart/2008/layout/RadialCluster"/>
    <dgm:cxn modelId="{084DA487-7EE3-4A87-896D-537886DDB876}" type="presParOf" srcId="{2F06F742-58CF-4961-AAC6-4A667495DA3E}" destId="{013AFFB9-3806-4C64-9E0A-0BB880B6A179}" srcOrd="6" destOrd="0" presId="urn:microsoft.com/office/officeart/2008/layout/RadialCluster"/>
    <dgm:cxn modelId="{D4B2DE17-7B8E-45D0-9DA8-84BC9EE613F9}" type="presParOf" srcId="{2F06F742-58CF-4961-AAC6-4A667495DA3E}" destId="{5CB3341F-8582-4252-B639-7E771CB6E38F}" srcOrd="7" destOrd="0" presId="urn:microsoft.com/office/officeart/2008/layout/RadialCluster"/>
    <dgm:cxn modelId="{D4FECA00-DDD3-4C5B-AE8C-AEDF1A751991}" type="presParOf" srcId="{2F06F742-58CF-4961-AAC6-4A667495DA3E}" destId="{BECD58D5-E504-4ACF-93E7-882CA3449695}" srcOrd="8" destOrd="0" presId="urn:microsoft.com/office/officeart/2008/layout/RadialCluster"/>
    <dgm:cxn modelId="{98827C22-5136-4746-A7DE-0326D275E294}" type="presParOf" srcId="{2F06F742-58CF-4961-AAC6-4A667495DA3E}" destId="{067EF76C-4AEA-4CFD-8981-FC795D7C784D}" srcOrd="9" destOrd="0" presId="urn:microsoft.com/office/officeart/2008/layout/RadialCluster"/>
    <dgm:cxn modelId="{510B101E-7BA4-4380-A509-BBE07DEE42F2}" type="presParOf" srcId="{2F06F742-58CF-4961-AAC6-4A667495DA3E}" destId="{F1E81892-5564-4820-9FF5-121EAA799D4F}" srcOrd="10" destOrd="0" presId="urn:microsoft.com/office/officeart/2008/layout/RadialCluster"/>
    <dgm:cxn modelId="{026284FA-F574-4825-A418-0015E96728D8}" type="presParOf" srcId="{2F06F742-58CF-4961-AAC6-4A667495DA3E}" destId="{60388F34-6D51-429D-B05B-565D855FD2B5}" srcOrd="11" destOrd="0" presId="urn:microsoft.com/office/officeart/2008/layout/RadialCluster"/>
    <dgm:cxn modelId="{147D94DF-EDA1-4C05-9CA5-EC5FD961B044}" type="presParOf" srcId="{2F06F742-58CF-4961-AAC6-4A667495DA3E}" destId="{4E4FF761-D3CB-4B0E-B696-E3161AEB8FCD}" srcOrd="12" destOrd="0" presId="urn:microsoft.com/office/officeart/2008/layout/RadialCluster"/>
    <dgm:cxn modelId="{B6FAF2D8-BDF3-47ED-A8EC-E49F9929FEE4}" type="presParOf" srcId="{2F06F742-58CF-4961-AAC6-4A667495DA3E}" destId="{DFBC401D-382E-4C43-A3C4-8330A0104A2F}" srcOrd="13" destOrd="0" presId="urn:microsoft.com/office/officeart/2008/layout/RadialCluster"/>
    <dgm:cxn modelId="{51F9964E-D4F6-438A-932A-CFEDF2E7BA9A}" type="presParOf" srcId="{2F06F742-58CF-4961-AAC6-4A667495DA3E}" destId="{F1D30FDF-215F-4F12-B55F-343FF57CAFD5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14D9CD-1F0E-4BD3-98B4-2E66DF54E109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15DE0D5-187D-4B7F-A2DA-18478C1A702C}">
      <dgm:prSet phldrT="[Text]" custT="1"/>
      <dgm:spPr/>
      <dgm:t>
        <a:bodyPr/>
        <a:lstStyle/>
        <a:p>
          <a:r>
            <a:rPr lang="de-DE" sz="2400" dirty="0" smtClean="0">
              <a:latin typeface="Arial" pitchFamily="34" charset="0"/>
              <a:cs typeface="Arial" pitchFamily="34" charset="0"/>
            </a:rPr>
            <a:t>Strategy</a:t>
          </a:r>
          <a:endParaRPr lang="en-GB" sz="2400" dirty="0">
            <a:latin typeface="Arial" pitchFamily="34" charset="0"/>
            <a:cs typeface="Arial" pitchFamily="34" charset="0"/>
          </a:endParaRPr>
        </a:p>
      </dgm:t>
    </dgm:pt>
    <dgm:pt modelId="{74966E93-B44A-4C0B-94B7-37148ED26053}" type="parTrans" cxnId="{0801A779-E410-4891-8E2A-20E0D1C8ADC0}">
      <dgm:prSet/>
      <dgm:spPr/>
      <dgm:t>
        <a:bodyPr/>
        <a:lstStyle/>
        <a:p>
          <a:endParaRPr lang="en-GB"/>
        </a:p>
      </dgm:t>
    </dgm:pt>
    <dgm:pt modelId="{CB56BCFF-BC81-4EFE-96CE-310CE0A7AF87}" type="sibTrans" cxnId="{0801A779-E410-4891-8E2A-20E0D1C8ADC0}">
      <dgm:prSet/>
      <dgm:spPr/>
      <dgm:t>
        <a:bodyPr/>
        <a:lstStyle/>
        <a:p>
          <a:endParaRPr lang="en-GB"/>
        </a:p>
      </dgm:t>
    </dgm:pt>
    <dgm:pt modelId="{E2B0F81B-0877-4D41-908A-72B903039D47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 Matched to internal   resources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D80EAC99-9DB5-4108-BF60-ADD3DEBC5C3C}" type="parTrans" cxnId="{DFE19103-2809-49A1-9E96-F17A3A67FEDE}">
      <dgm:prSet/>
      <dgm:spPr/>
      <dgm:t>
        <a:bodyPr/>
        <a:lstStyle/>
        <a:p>
          <a:endParaRPr lang="en-GB"/>
        </a:p>
      </dgm:t>
    </dgm:pt>
    <dgm:pt modelId="{30CC38EA-5A3F-4E22-B96A-F509F2A8ECE5}" type="sibTrans" cxnId="{DFE19103-2809-49A1-9E96-F17A3A67FEDE}">
      <dgm:prSet/>
      <dgm:spPr/>
      <dgm:t>
        <a:bodyPr/>
        <a:lstStyle/>
        <a:p>
          <a:endParaRPr lang="en-GB"/>
        </a:p>
      </dgm:t>
    </dgm:pt>
    <dgm:pt modelId="{59DBF8C5-5380-4D7F-A252-0CCB7A6FFC5C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  Based on your values and realities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A19C4C9E-27A3-4C31-8B51-CB9EBE60E94B}" type="parTrans" cxnId="{695F4BD5-5F4C-4E93-A609-4A05E6BAE998}">
      <dgm:prSet/>
      <dgm:spPr/>
      <dgm:t>
        <a:bodyPr/>
        <a:lstStyle/>
        <a:p>
          <a:endParaRPr lang="en-GB"/>
        </a:p>
      </dgm:t>
    </dgm:pt>
    <dgm:pt modelId="{8529D7B8-0969-47F4-8D54-E1C8B6AB941A}" type="sibTrans" cxnId="{695F4BD5-5F4C-4E93-A609-4A05E6BAE998}">
      <dgm:prSet/>
      <dgm:spPr/>
      <dgm:t>
        <a:bodyPr/>
        <a:lstStyle/>
        <a:p>
          <a:endParaRPr lang="en-GB"/>
        </a:p>
      </dgm:t>
    </dgm:pt>
    <dgm:pt modelId="{A43B7361-C761-462B-A546-282A4F04B98B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  SWOT analysed; clear, focused and coherent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CD7DF371-EDFB-4217-9272-F06497355DBE}" type="parTrans" cxnId="{BBA98EC0-6677-4196-B4F7-F5ACD4259E19}">
      <dgm:prSet/>
      <dgm:spPr/>
      <dgm:t>
        <a:bodyPr/>
        <a:lstStyle/>
        <a:p>
          <a:endParaRPr lang="en-GB"/>
        </a:p>
      </dgm:t>
    </dgm:pt>
    <dgm:pt modelId="{2F36585F-8178-4DED-AEF3-DD9350B0B762}" type="sibTrans" cxnId="{BBA98EC0-6677-4196-B4F7-F5ACD4259E19}">
      <dgm:prSet/>
      <dgm:spPr/>
      <dgm:t>
        <a:bodyPr/>
        <a:lstStyle/>
        <a:p>
          <a:endParaRPr lang="en-GB"/>
        </a:p>
      </dgm:t>
    </dgm:pt>
    <dgm:pt modelId="{CC0C1D7F-C2AB-4B99-A81B-1561472B30CA}">
      <dgm:prSet phldrT="[Text]" custT="1"/>
      <dgm:spPr/>
      <dgm:t>
        <a:bodyPr/>
        <a:lstStyle/>
        <a:p>
          <a:r>
            <a:rPr lang="de-DE" sz="2400" dirty="0" smtClean="0">
              <a:latin typeface="Arial" pitchFamily="34" charset="0"/>
              <a:cs typeface="Arial" pitchFamily="34" charset="0"/>
            </a:rPr>
            <a:t>Resources</a:t>
          </a:r>
          <a:endParaRPr lang="en-GB" sz="2400" dirty="0">
            <a:latin typeface="Arial" pitchFamily="34" charset="0"/>
            <a:cs typeface="Arial" pitchFamily="34" charset="0"/>
          </a:endParaRPr>
        </a:p>
      </dgm:t>
    </dgm:pt>
    <dgm:pt modelId="{61F84D29-4942-4726-81F4-123C22AF776C}" type="parTrans" cxnId="{6853DFE9-87D7-4691-9CB3-1D29582FAAE0}">
      <dgm:prSet/>
      <dgm:spPr/>
      <dgm:t>
        <a:bodyPr/>
        <a:lstStyle/>
        <a:p>
          <a:endParaRPr lang="en-GB"/>
        </a:p>
      </dgm:t>
    </dgm:pt>
    <dgm:pt modelId="{28551951-14A0-4197-8295-AEDA4556D220}" type="sibTrans" cxnId="{6853DFE9-87D7-4691-9CB3-1D29582FAAE0}">
      <dgm:prSet/>
      <dgm:spPr/>
      <dgm:t>
        <a:bodyPr/>
        <a:lstStyle/>
        <a:p>
          <a:endParaRPr lang="en-GB"/>
        </a:p>
      </dgm:t>
    </dgm:pt>
    <dgm:pt modelId="{D7451FC2-623E-4C96-BFA4-18211182E2DE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People with skills, knowledge and commitment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A3A8189C-0B32-4579-86DD-475FAF283B19}" type="parTrans" cxnId="{5AA86011-57DA-45A0-A476-C66E8A2F917E}">
      <dgm:prSet/>
      <dgm:spPr/>
      <dgm:t>
        <a:bodyPr/>
        <a:lstStyle/>
        <a:p>
          <a:endParaRPr lang="en-GB"/>
        </a:p>
      </dgm:t>
    </dgm:pt>
    <dgm:pt modelId="{AB95FC61-088F-4D7E-9A21-305328395DF1}" type="sibTrans" cxnId="{5AA86011-57DA-45A0-A476-C66E8A2F917E}">
      <dgm:prSet/>
      <dgm:spPr/>
      <dgm:t>
        <a:bodyPr/>
        <a:lstStyle/>
        <a:p>
          <a:endParaRPr lang="en-GB"/>
        </a:p>
      </dgm:t>
    </dgm:pt>
    <dgm:pt modelId="{F4A4ED42-C50E-4B0F-A4D3-B41E7018FD6A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Funds, facility, equipment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0B224E52-68C4-404F-A7FC-8A6B8F46B4E3}" type="parTrans" cxnId="{E66B2D48-B086-4882-89C9-BA68538193D5}">
      <dgm:prSet/>
      <dgm:spPr/>
      <dgm:t>
        <a:bodyPr/>
        <a:lstStyle/>
        <a:p>
          <a:endParaRPr lang="en-GB"/>
        </a:p>
      </dgm:t>
    </dgm:pt>
    <dgm:pt modelId="{ABD40F39-9006-42F5-A1EB-94959021770C}" type="sibTrans" cxnId="{E66B2D48-B086-4882-89C9-BA68538193D5}">
      <dgm:prSet/>
      <dgm:spPr/>
      <dgm:t>
        <a:bodyPr/>
        <a:lstStyle/>
        <a:p>
          <a:endParaRPr lang="en-GB"/>
        </a:p>
      </dgm:t>
    </dgm:pt>
    <dgm:pt modelId="{C4927E85-DBC2-49FA-A786-BFDB010EBAB8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Reputation, relationships, support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6F9A9F0E-8099-4F54-9D7B-1AF437EF61C4}" type="parTrans" cxnId="{1B19C544-E1C3-493B-9DF1-43CCE381C957}">
      <dgm:prSet/>
      <dgm:spPr/>
      <dgm:t>
        <a:bodyPr/>
        <a:lstStyle/>
        <a:p>
          <a:endParaRPr lang="en-GB"/>
        </a:p>
      </dgm:t>
    </dgm:pt>
    <dgm:pt modelId="{980D548A-DBFC-49F0-9611-44BD8CCF2D82}" type="sibTrans" cxnId="{1B19C544-E1C3-493B-9DF1-43CCE381C957}">
      <dgm:prSet/>
      <dgm:spPr/>
      <dgm:t>
        <a:bodyPr/>
        <a:lstStyle/>
        <a:p>
          <a:endParaRPr lang="en-GB"/>
        </a:p>
      </dgm:t>
    </dgm:pt>
    <dgm:pt modelId="{7EFD89E0-F7B4-47BE-A064-E23B4939EE14}">
      <dgm:prSet phldrT="[Text]" custT="1"/>
      <dgm:spPr/>
      <dgm:t>
        <a:bodyPr/>
        <a:lstStyle/>
        <a:p>
          <a:r>
            <a:rPr lang="de-DE" sz="1400" dirty="0" smtClean="0">
              <a:latin typeface="Arial" pitchFamily="34" charset="0"/>
              <a:cs typeface="Arial" pitchFamily="34" charset="0"/>
            </a:rPr>
            <a:t>  Integrated, coodinated and decisive structure</a:t>
          </a:r>
          <a:endParaRPr lang="en-GB" sz="1400" dirty="0">
            <a:latin typeface="Arial" pitchFamily="34" charset="0"/>
            <a:cs typeface="Arial" pitchFamily="34" charset="0"/>
          </a:endParaRPr>
        </a:p>
      </dgm:t>
    </dgm:pt>
    <dgm:pt modelId="{52C20F71-22B1-49CF-857B-C4140658D9BE}" type="parTrans" cxnId="{67E0536B-CC91-4D32-98BC-36156C5B7D93}">
      <dgm:prSet/>
      <dgm:spPr/>
      <dgm:t>
        <a:bodyPr/>
        <a:lstStyle/>
        <a:p>
          <a:endParaRPr lang="en-GB"/>
        </a:p>
      </dgm:t>
    </dgm:pt>
    <dgm:pt modelId="{1F53EA28-65BA-403D-9174-72479774F20A}" type="sibTrans" cxnId="{67E0536B-CC91-4D32-98BC-36156C5B7D93}">
      <dgm:prSet/>
      <dgm:spPr/>
      <dgm:t>
        <a:bodyPr/>
        <a:lstStyle/>
        <a:p>
          <a:endParaRPr lang="en-GB"/>
        </a:p>
      </dgm:t>
    </dgm:pt>
    <dgm:pt modelId="{F39961CE-C1F5-4084-8F5F-2FF613B678EA}" type="pres">
      <dgm:prSet presAssocID="{AB14D9CD-1F0E-4BD3-98B4-2E66DF54E109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E5223E85-CB6E-45FF-A7AF-E3B99E3D09A2}" type="pres">
      <dgm:prSet presAssocID="{815DE0D5-187D-4B7F-A2DA-18478C1A702C}" presName="root" presStyleCnt="0">
        <dgm:presLayoutVars>
          <dgm:chMax/>
          <dgm:chPref/>
        </dgm:presLayoutVars>
      </dgm:prSet>
      <dgm:spPr/>
    </dgm:pt>
    <dgm:pt modelId="{B4E7CD18-7A3D-49B6-B6BC-A130EED173F7}" type="pres">
      <dgm:prSet presAssocID="{815DE0D5-187D-4B7F-A2DA-18478C1A702C}" presName="rootComposite" presStyleCnt="0">
        <dgm:presLayoutVars/>
      </dgm:prSet>
      <dgm:spPr/>
    </dgm:pt>
    <dgm:pt modelId="{63719148-FA40-473B-8890-9BF994FD0948}" type="pres">
      <dgm:prSet presAssocID="{815DE0D5-187D-4B7F-A2DA-18478C1A702C}" presName="ParentAccent" presStyleLbl="alignNode1" presStyleIdx="0" presStyleCnt="2" custScaleY="35850" custLinFactX="3832" custLinFactY="200000" custLinFactNeighborX="100000" custLinFactNeighborY="290171"/>
      <dgm:spPr/>
    </dgm:pt>
    <dgm:pt modelId="{93BC5375-B256-4A09-91F1-F4FF50082AB8}" type="pres">
      <dgm:prSet presAssocID="{815DE0D5-187D-4B7F-A2DA-18478C1A702C}" presName="ParentSmallAccent" presStyleLbl="fgAcc1" presStyleIdx="0" presStyleCnt="2" custLinFactX="700000" custLinFactY="421235" custLinFactNeighborX="749637" custLinFactNeighborY="500000"/>
      <dgm:spPr>
        <a:solidFill>
          <a:schemeClr val="bg1">
            <a:alpha val="90000"/>
          </a:schemeClr>
        </a:solidFill>
        <a:ln>
          <a:solidFill>
            <a:schemeClr val="bg1"/>
          </a:solidFill>
        </a:ln>
      </dgm:spPr>
    </dgm:pt>
    <dgm:pt modelId="{382653AA-30E3-4876-9EB7-3D59D2591AAC}" type="pres">
      <dgm:prSet presAssocID="{815DE0D5-187D-4B7F-A2DA-18478C1A702C}" presName="Parent" presStyleLbl="revTx" presStyleIdx="0" presStyleCnt="9" custLinFactX="5053" custLinFactY="115093" custLinFactNeighborX="100000" custLinFactNeighborY="20000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141178-CC4E-4C5F-9CBA-5037608E4ED4}" type="pres">
      <dgm:prSet presAssocID="{815DE0D5-187D-4B7F-A2DA-18478C1A702C}" presName="childShape" presStyleCnt="0">
        <dgm:presLayoutVars>
          <dgm:chMax val="0"/>
          <dgm:chPref val="0"/>
        </dgm:presLayoutVars>
      </dgm:prSet>
      <dgm:spPr/>
    </dgm:pt>
    <dgm:pt modelId="{00A253ED-5F2D-4BF9-B4C1-4040660B3E55}" type="pres">
      <dgm:prSet presAssocID="{E2B0F81B-0877-4D41-908A-72B903039D47}" presName="childComposite" presStyleCnt="0">
        <dgm:presLayoutVars>
          <dgm:chMax val="0"/>
          <dgm:chPref val="0"/>
        </dgm:presLayoutVars>
      </dgm:prSet>
      <dgm:spPr/>
    </dgm:pt>
    <dgm:pt modelId="{34447F17-A331-45C9-A2A5-CF3A2DD32238}" type="pres">
      <dgm:prSet presAssocID="{E2B0F81B-0877-4D41-908A-72B903039D47}" presName="ChildAccent" presStyleLbl="solidFgAcc1" presStyleIdx="0" presStyleCnt="7" custLinFactX="700000" custLinFactY="532053" custLinFactNeighborX="758453" custLinFactNeighborY="600000"/>
      <dgm:spPr/>
    </dgm:pt>
    <dgm:pt modelId="{282EDB35-C25E-49AB-9895-C516516EF419}" type="pres">
      <dgm:prSet presAssocID="{E2B0F81B-0877-4D41-908A-72B903039D47}" presName="Child" presStyleLbl="revTx" presStyleIdx="1" presStyleCnt="9" custLinFactX="12960" custLinFactY="203767" custLinFactNeighborX="100000" custLinFactNeighborY="3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061175-B366-47B8-B912-540CDE0F957E}" type="pres">
      <dgm:prSet presAssocID="{59DBF8C5-5380-4D7F-A252-0CCB7A6FFC5C}" presName="childComposite" presStyleCnt="0">
        <dgm:presLayoutVars>
          <dgm:chMax val="0"/>
          <dgm:chPref val="0"/>
        </dgm:presLayoutVars>
      </dgm:prSet>
      <dgm:spPr/>
    </dgm:pt>
    <dgm:pt modelId="{F049A4C4-718E-40D5-B698-A750F8322BA8}" type="pres">
      <dgm:prSet presAssocID="{59DBF8C5-5380-4D7F-A252-0CCB7A6FFC5C}" presName="ChildAccent" presStyleLbl="solidFgAcc1" presStyleIdx="1" presStyleCnt="7" custLinFactX="700000" custLinFactY="300000" custLinFactNeighborX="758453" custLinFactNeighborY="381394"/>
      <dgm:spPr/>
    </dgm:pt>
    <dgm:pt modelId="{59367A7E-B1B4-460F-8379-599590A2514B}" type="pres">
      <dgm:prSet presAssocID="{59DBF8C5-5380-4D7F-A252-0CCB7A6FFC5C}" presName="Child" presStyleLbl="revTx" presStyleIdx="2" presStyleCnt="9" custLinFactX="12960" custLinFactY="110434" custLinFactNeighborX="100000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896E6F-4208-4245-8196-AC19DF7E88B5}" type="pres">
      <dgm:prSet presAssocID="{A43B7361-C761-462B-A546-282A4F04B98B}" presName="childComposite" presStyleCnt="0">
        <dgm:presLayoutVars>
          <dgm:chMax val="0"/>
          <dgm:chPref val="0"/>
        </dgm:presLayoutVars>
      </dgm:prSet>
      <dgm:spPr/>
    </dgm:pt>
    <dgm:pt modelId="{A3C370DC-1914-4526-9242-AB8623CB1EEC}" type="pres">
      <dgm:prSet presAssocID="{A43B7361-C761-462B-A546-282A4F04B98B}" presName="ChildAccent" presStyleLbl="solidFgAcc1" presStyleIdx="2" presStyleCnt="7" custLinFactX="700000" custLinFactY="100000" custLinFactNeighborX="758453" custLinFactNeighborY="130734"/>
      <dgm:spPr/>
    </dgm:pt>
    <dgm:pt modelId="{EA8E5C87-ED41-4B25-A515-ECDC708DCA7C}" type="pres">
      <dgm:prSet presAssocID="{A43B7361-C761-462B-A546-282A4F04B98B}" presName="Child" presStyleLbl="revTx" presStyleIdx="3" presStyleCnt="9" custLinFactX="12960" custLinFactY="17101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30CFE9-78A9-4077-ACD5-67917EBF1A8E}" type="pres">
      <dgm:prSet presAssocID="{CC0C1D7F-C2AB-4B99-A81B-1561472B30CA}" presName="root" presStyleCnt="0">
        <dgm:presLayoutVars>
          <dgm:chMax/>
          <dgm:chPref/>
        </dgm:presLayoutVars>
      </dgm:prSet>
      <dgm:spPr/>
    </dgm:pt>
    <dgm:pt modelId="{F7297660-9BAC-4B2B-8FDC-2F13CE242D50}" type="pres">
      <dgm:prSet presAssocID="{CC0C1D7F-C2AB-4B99-A81B-1561472B30CA}" presName="rootComposite" presStyleCnt="0">
        <dgm:presLayoutVars/>
      </dgm:prSet>
      <dgm:spPr/>
    </dgm:pt>
    <dgm:pt modelId="{0272DA47-ADFE-47E4-B1A3-2F7625F8AA70}" type="pres">
      <dgm:prSet presAssocID="{CC0C1D7F-C2AB-4B99-A81B-1561472B30CA}" presName="ParentAccent" presStyleLbl="alignNode1" presStyleIdx="1" presStyleCnt="2" custScaleY="35850" custLinFactNeighborY="-89076"/>
      <dgm:spPr/>
    </dgm:pt>
    <dgm:pt modelId="{56957D6A-DADA-474C-A7B6-AEC79FEAAFD3}" type="pres">
      <dgm:prSet presAssocID="{CC0C1D7F-C2AB-4B99-A81B-1561472B30CA}" presName="ParentSmallAccent" presStyleLbl="fgAcc1" presStyleIdx="1" presStyleCnt="2"/>
      <dgm:spPr/>
    </dgm:pt>
    <dgm:pt modelId="{4FE6B278-E44F-4557-8EBD-0719CAB61AE4}" type="pres">
      <dgm:prSet presAssocID="{CC0C1D7F-C2AB-4B99-A81B-1561472B30CA}" presName="Parent" presStyleLbl="revTx" presStyleIdx="4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404B6C-D512-49CF-BF91-491CC3CE98D4}" type="pres">
      <dgm:prSet presAssocID="{CC0C1D7F-C2AB-4B99-A81B-1561472B30CA}" presName="childShape" presStyleCnt="0">
        <dgm:presLayoutVars>
          <dgm:chMax val="0"/>
          <dgm:chPref val="0"/>
        </dgm:presLayoutVars>
      </dgm:prSet>
      <dgm:spPr/>
    </dgm:pt>
    <dgm:pt modelId="{9D161C34-6F35-4C2F-826E-9BE804175E6E}" type="pres">
      <dgm:prSet presAssocID="{D7451FC2-623E-4C96-BFA4-18211182E2DE}" presName="childComposite" presStyleCnt="0">
        <dgm:presLayoutVars>
          <dgm:chMax val="0"/>
          <dgm:chPref val="0"/>
        </dgm:presLayoutVars>
      </dgm:prSet>
      <dgm:spPr/>
    </dgm:pt>
    <dgm:pt modelId="{F9D1535A-518B-4C7D-80A8-FDD1962A020C}" type="pres">
      <dgm:prSet presAssocID="{D7451FC2-623E-4C96-BFA4-18211182E2DE}" presName="ChildAccent" presStyleLbl="solidFgAcc1" presStyleIdx="3" presStyleCnt="7" custLinFactNeighborY="-37041"/>
      <dgm:spPr/>
    </dgm:pt>
    <dgm:pt modelId="{14CB3B73-0B33-46D6-9EBA-845D9B9C8192}" type="pres">
      <dgm:prSet presAssocID="{D7451FC2-623E-4C96-BFA4-18211182E2DE}" presName="Child" presStyleLbl="revTx" presStyleIdx="5" presStyleCnt="9" custLinFactNeighborY="-962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E27984-20EF-4711-9C4A-F952B553B4DE}" type="pres">
      <dgm:prSet presAssocID="{F4A4ED42-C50E-4B0F-A4D3-B41E7018FD6A}" presName="childComposite" presStyleCnt="0">
        <dgm:presLayoutVars>
          <dgm:chMax val="0"/>
          <dgm:chPref val="0"/>
        </dgm:presLayoutVars>
      </dgm:prSet>
      <dgm:spPr/>
    </dgm:pt>
    <dgm:pt modelId="{5EE4D9FD-FCFD-4D16-8294-311798226AD6}" type="pres">
      <dgm:prSet presAssocID="{F4A4ED42-C50E-4B0F-A4D3-B41E7018FD6A}" presName="ChildAccent" presStyleLbl="solidFgAcc1" presStyleIdx="4" presStyleCnt="7" custLinFactNeighborY="-88842"/>
      <dgm:spPr/>
    </dgm:pt>
    <dgm:pt modelId="{45315AC7-5F11-40B8-A36A-16F809C84A6B}" type="pres">
      <dgm:prSet presAssocID="{F4A4ED42-C50E-4B0F-A4D3-B41E7018FD6A}" presName="Child" presStyleLbl="revTx" presStyleIdx="6" presStyleCnt="9" custLinFactY="-1845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1A94B9-A2B4-44BB-BE78-7CF2AC1E6E83}" type="pres">
      <dgm:prSet presAssocID="{C4927E85-DBC2-49FA-A786-BFDB010EBAB8}" presName="childComposite" presStyleCnt="0">
        <dgm:presLayoutVars>
          <dgm:chMax val="0"/>
          <dgm:chPref val="0"/>
        </dgm:presLayoutVars>
      </dgm:prSet>
      <dgm:spPr/>
    </dgm:pt>
    <dgm:pt modelId="{190C6D04-5DA3-4335-B912-0486ECFF4A09}" type="pres">
      <dgm:prSet presAssocID="{C4927E85-DBC2-49FA-A786-BFDB010EBAB8}" presName="ChildAccent" presStyleLbl="solidFgAcc1" presStyleIdx="5" presStyleCnt="7" custLinFactY="419671" custLinFactNeighborX="29138" custLinFactNeighborY="500000"/>
      <dgm:spPr>
        <a:noFill/>
        <a:ln>
          <a:solidFill>
            <a:schemeClr val="accent1"/>
          </a:solidFill>
        </a:ln>
      </dgm:spPr>
    </dgm:pt>
    <dgm:pt modelId="{0C6394C9-FB6C-47DE-83F2-9A6C76B0A86A}" type="pres">
      <dgm:prSet presAssocID="{C4927E85-DBC2-49FA-A786-BFDB010EBAB8}" presName="Child" presStyleLbl="revTx" presStyleIdx="7" presStyleCnt="9" custLinFactY="-31786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EBC182-962C-4E70-B6FC-B7F2D8F9EA4F}" type="pres">
      <dgm:prSet presAssocID="{7EFD89E0-F7B4-47BE-A064-E23B4939EE14}" presName="childComposite" presStyleCnt="0">
        <dgm:presLayoutVars>
          <dgm:chMax val="0"/>
          <dgm:chPref val="0"/>
        </dgm:presLayoutVars>
      </dgm:prSet>
      <dgm:spPr/>
    </dgm:pt>
    <dgm:pt modelId="{C0B08761-388A-4E65-9442-5F36493A04F6}" type="pres">
      <dgm:prSet presAssocID="{7EFD89E0-F7B4-47BE-A064-E23B4939EE14}" presName="ChildAccent" presStyleLbl="solidFgAcc1" presStyleIdx="6" presStyleCnt="7" custLinFactY="300000" custLinFactNeighborX="29138" custLinFactNeighborY="386571"/>
      <dgm:spPr>
        <a:ln>
          <a:solidFill>
            <a:schemeClr val="bg1"/>
          </a:solidFill>
        </a:ln>
      </dgm:spPr>
    </dgm:pt>
    <dgm:pt modelId="{9D693A67-2E84-4DDB-97FE-4131D189880F}" type="pres">
      <dgm:prSet presAssocID="{7EFD89E0-F7B4-47BE-A064-E23B4939EE14}" presName="Child" presStyleLbl="revTx" presStyleIdx="8" presStyleCnt="9" custLinFactY="100000" custLinFactNeighborX="57" custLinFactNeighborY="1971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AA86011-57DA-45A0-A476-C66E8A2F917E}" srcId="{CC0C1D7F-C2AB-4B99-A81B-1561472B30CA}" destId="{D7451FC2-623E-4C96-BFA4-18211182E2DE}" srcOrd="0" destOrd="0" parTransId="{A3A8189C-0B32-4579-86DD-475FAF283B19}" sibTransId="{AB95FC61-088F-4D7E-9A21-305328395DF1}"/>
    <dgm:cxn modelId="{F2734F2C-345C-4E56-99BA-7FC6495B7E77}" type="presOf" srcId="{7EFD89E0-F7B4-47BE-A064-E23B4939EE14}" destId="{9D693A67-2E84-4DDB-97FE-4131D189880F}" srcOrd="0" destOrd="0" presId="urn:microsoft.com/office/officeart/2008/layout/SquareAccentList"/>
    <dgm:cxn modelId="{112D84A6-170F-4CFA-B4AD-942EFDF0032D}" type="presOf" srcId="{F4A4ED42-C50E-4B0F-A4D3-B41E7018FD6A}" destId="{45315AC7-5F11-40B8-A36A-16F809C84A6B}" srcOrd="0" destOrd="0" presId="urn:microsoft.com/office/officeart/2008/layout/SquareAccentList"/>
    <dgm:cxn modelId="{0EE83D40-BCE4-4FE3-AFA2-2F3F7F6F2283}" type="presOf" srcId="{59DBF8C5-5380-4D7F-A252-0CCB7A6FFC5C}" destId="{59367A7E-B1B4-460F-8379-599590A2514B}" srcOrd="0" destOrd="0" presId="urn:microsoft.com/office/officeart/2008/layout/SquareAccentList"/>
    <dgm:cxn modelId="{4A865E98-59DC-44AC-AE03-59460CCB9530}" type="presOf" srcId="{C4927E85-DBC2-49FA-A786-BFDB010EBAB8}" destId="{0C6394C9-FB6C-47DE-83F2-9A6C76B0A86A}" srcOrd="0" destOrd="0" presId="urn:microsoft.com/office/officeart/2008/layout/SquareAccentList"/>
    <dgm:cxn modelId="{695F4BD5-5F4C-4E93-A609-4A05E6BAE998}" srcId="{815DE0D5-187D-4B7F-A2DA-18478C1A702C}" destId="{59DBF8C5-5380-4D7F-A252-0CCB7A6FFC5C}" srcOrd="1" destOrd="0" parTransId="{A19C4C9E-27A3-4C31-8B51-CB9EBE60E94B}" sibTransId="{8529D7B8-0969-47F4-8D54-E1C8B6AB941A}"/>
    <dgm:cxn modelId="{5D46C8E0-6FD9-4D39-BB16-E5A2EFDADE35}" type="presOf" srcId="{A43B7361-C761-462B-A546-282A4F04B98B}" destId="{EA8E5C87-ED41-4B25-A515-ECDC708DCA7C}" srcOrd="0" destOrd="0" presId="urn:microsoft.com/office/officeart/2008/layout/SquareAccentList"/>
    <dgm:cxn modelId="{656B0515-4DE8-4684-8E21-FA6FACDE0FC9}" type="presOf" srcId="{E2B0F81B-0877-4D41-908A-72B903039D47}" destId="{282EDB35-C25E-49AB-9895-C516516EF419}" srcOrd="0" destOrd="0" presId="urn:microsoft.com/office/officeart/2008/layout/SquareAccentList"/>
    <dgm:cxn modelId="{67E0536B-CC91-4D32-98BC-36156C5B7D93}" srcId="{CC0C1D7F-C2AB-4B99-A81B-1561472B30CA}" destId="{7EFD89E0-F7B4-47BE-A064-E23B4939EE14}" srcOrd="3" destOrd="0" parTransId="{52C20F71-22B1-49CF-857B-C4140658D9BE}" sibTransId="{1F53EA28-65BA-403D-9174-72479774F20A}"/>
    <dgm:cxn modelId="{1B19C544-E1C3-493B-9DF1-43CCE381C957}" srcId="{CC0C1D7F-C2AB-4B99-A81B-1561472B30CA}" destId="{C4927E85-DBC2-49FA-A786-BFDB010EBAB8}" srcOrd="2" destOrd="0" parTransId="{6F9A9F0E-8099-4F54-9D7B-1AF437EF61C4}" sibTransId="{980D548A-DBFC-49F0-9611-44BD8CCF2D82}"/>
    <dgm:cxn modelId="{0801A779-E410-4891-8E2A-20E0D1C8ADC0}" srcId="{AB14D9CD-1F0E-4BD3-98B4-2E66DF54E109}" destId="{815DE0D5-187D-4B7F-A2DA-18478C1A702C}" srcOrd="0" destOrd="0" parTransId="{74966E93-B44A-4C0B-94B7-37148ED26053}" sibTransId="{CB56BCFF-BC81-4EFE-96CE-310CE0A7AF87}"/>
    <dgm:cxn modelId="{DFE19103-2809-49A1-9E96-F17A3A67FEDE}" srcId="{815DE0D5-187D-4B7F-A2DA-18478C1A702C}" destId="{E2B0F81B-0877-4D41-908A-72B903039D47}" srcOrd="0" destOrd="0" parTransId="{D80EAC99-9DB5-4108-BF60-ADD3DEBC5C3C}" sibTransId="{30CC38EA-5A3F-4E22-B96A-F509F2A8ECE5}"/>
    <dgm:cxn modelId="{8331D215-1CEC-4C57-82BD-F1870F6593F7}" type="presOf" srcId="{815DE0D5-187D-4B7F-A2DA-18478C1A702C}" destId="{382653AA-30E3-4876-9EB7-3D59D2591AAC}" srcOrd="0" destOrd="0" presId="urn:microsoft.com/office/officeart/2008/layout/SquareAccentList"/>
    <dgm:cxn modelId="{BBA98EC0-6677-4196-B4F7-F5ACD4259E19}" srcId="{815DE0D5-187D-4B7F-A2DA-18478C1A702C}" destId="{A43B7361-C761-462B-A546-282A4F04B98B}" srcOrd="2" destOrd="0" parTransId="{CD7DF371-EDFB-4217-9272-F06497355DBE}" sibTransId="{2F36585F-8178-4DED-AEF3-DD9350B0B762}"/>
    <dgm:cxn modelId="{E66B2D48-B086-4882-89C9-BA68538193D5}" srcId="{CC0C1D7F-C2AB-4B99-A81B-1561472B30CA}" destId="{F4A4ED42-C50E-4B0F-A4D3-B41E7018FD6A}" srcOrd="1" destOrd="0" parTransId="{0B224E52-68C4-404F-A7FC-8A6B8F46B4E3}" sibTransId="{ABD40F39-9006-42F5-A1EB-94959021770C}"/>
    <dgm:cxn modelId="{7B7D0922-A0DE-4786-A7B1-BC7D4C334574}" type="presOf" srcId="{CC0C1D7F-C2AB-4B99-A81B-1561472B30CA}" destId="{4FE6B278-E44F-4557-8EBD-0719CAB61AE4}" srcOrd="0" destOrd="0" presId="urn:microsoft.com/office/officeart/2008/layout/SquareAccentList"/>
    <dgm:cxn modelId="{3DA373A9-BA9B-4AB0-8723-1A652331AC1F}" type="presOf" srcId="{D7451FC2-623E-4C96-BFA4-18211182E2DE}" destId="{14CB3B73-0B33-46D6-9EBA-845D9B9C8192}" srcOrd="0" destOrd="0" presId="urn:microsoft.com/office/officeart/2008/layout/SquareAccentList"/>
    <dgm:cxn modelId="{6853DFE9-87D7-4691-9CB3-1D29582FAAE0}" srcId="{AB14D9CD-1F0E-4BD3-98B4-2E66DF54E109}" destId="{CC0C1D7F-C2AB-4B99-A81B-1561472B30CA}" srcOrd="1" destOrd="0" parTransId="{61F84D29-4942-4726-81F4-123C22AF776C}" sibTransId="{28551951-14A0-4197-8295-AEDA4556D220}"/>
    <dgm:cxn modelId="{5BE11754-F169-4DFE-AFC9-9666AE32F108}" type="presOf" srcId="{AB14D9CD-1F0E-4BD3-98B4-2E66DF54E109}" destId="{F39961CE-C1F5-4084-8F5F-2FF613B678EA}" srcOrd="0" destOrd="0" presId="urn:microsoft.com/office/officeart/2008/layout/SquareAccentList"/>
    <dgm:cxn modelId="{33A1F066-82F5-4244-976B-271AE1E40757}" type="presParOf" srcId="{F39961CE-C1F5-4084-8F5F-2FF613B678EA}" destId="{E5223E85-CB6E-45FF-A7AF-E3B99E3D09A2}" srcOrd="0" destOrd="0" presId="urn:microsoft.com/office/officeart/2008/layout/SquareAccentList"/>
    <dgm:cxn modelId="{A5A9A4C4-2FBF-48FE-B41F-DBE206C7806B}" type="presParOf" srcId="{E5223E85-CB6E-45FF-A7AF-E3B99E3D09A2}" destId="{B4E7CD18-7A3D-49B6-B6BC-A130EED173F7}" srcOrd="0" destOrd="0" presId="urn:microsoft.com/office/officeart/2008/layout/SquareAccentList"/>
    <dgm:cxn modelId="{DC355A43-7DA7-47D1-AA95-7CB0754D7001}" type="presParOf" srcId="{B4E7CD18-7A3D-49B6-B6BC-A130EED173F7}" destId="{63719148-FA40-473B-8890-9BF994FD0948}" srcOrd="0" destOrd="0" presId="urn:microsoft.com/office/officeart/2008/layout/SquareAccentList"/>
    <dgm:cxn modelId="{8A4F1441-F4C7-4E82-ADAE-433C6A0CCE26}" type="presParOf" srcId="{B4E7CD18-7A3D-49B6-B6BC-A130EED173F7}" destId="{93BC5375-B256-4A09-91F1-F4FF50082AB8}" srcOrd="1" destOrd="0" presId="urn:microsoft.com/office/officeart/2008/layout/SquareAccentList"/>
    <dgm:cxn modelId="{C4D0AE58-4ADD-4145-B519-1AF278690912}" type="presParOf" srcId="{B4E7CD18-7A3D-49B6-B6BC-A130EED173F7}" destId="{382653AA-30E3-4876-9EB7-3D59D2591AAC}" srcOrd="2" destOrd="0" presId="urn:microsoft.com/office/officeart/2008/layout/SquareAccentList"/>
    <dgm:cxn modelId="{16F1989F-3971-4B9B-95C0-D8E97C0E1233}" type="presParOf" srcId="{E5223E85-CB6E-45FF-A7AF-E3B99E3D09A2}" destId="{CD141178-CC4E-4C5F-9CBA-5037608E4ED4}" srcOrd="1" destOrd="0" presId="urn:microsoft.com/office/officeart/2008/layout/SquareAccentList"/>
    <dgm:cxn modelId="{0DCD2AE9-816F-4DF0-95BC-4F63BECFE84D}" type="presParOf" srcId="{CD141178-CC4E-4C5F-9CBA-5037608E4ED4}" destId="{00A253ED-5F2D-4BF9-B4C1-4040660B3E55}" srcOrd="0" destOrd="0" presId="urn:microsoft.com/office/officeart/2008/layout/SquareAccentList"/>
    <dgm:cxn modelId="{33E9A849-A676-4FFA-8878-D44B0772E58E}" type="presParOf" srcId="{00A253ED-5F2D-4BF9-B4C1-4040660B3E55}" destId="{34447F17-A331-45C9-A2A5-CF3A2DD32238}" srcOrd="0" destOrd="0" presId="urn:microsoft.com/office/officeart/2008/layout/SquareAccentList"/>
    <dgm:cxn modelId="{54E555B7-C404-428D-9C86-CC7CB472EB3C}" type="presParOf" srcId="{00A253ED-5F2D-4BF9-B4C1-4040660B3E55}" destId="{282EDB35-C25E-49AB-9895-C516516EF419}" srcOrd="1" destOrd="0" presId="urn:microsoft.com/office/officeart/2008/layout/SquareAccentList"/>
    <dgm:cxn modelId="{1C330688-32CF-4773-A395-B0EAE9FB8725}" type="presParOf" srcId="{CD141178-CC4E-4C5F-9CBA-5037608E4ED4}" destId="{26061175-B366-47B8-B912-540CDE0F957E}" srcOrd="1" destOrd="0" presId="urn:microsoft.com/office/officeart/2008/layout/SquareAccentList"/>
    <dgm:cxn modelId="{88872961-7E32-4180-8D64-7AAE4E89B323}" type="presParOf" srcId="{26061175-B366-47B8-B912-540CDE0F957E}" destId="{F049A4C4-718E-40D5-B698-A750F8322BA8}" srcOrd="0" destOrd="0" presId="urn:microsoft.com/office/officeart/2008/layout/SquareAccentList"/>
    <dgm:cxn modelId="{BC42BE96-6EED-483A-9C56-35AAD944D0FD}" type="presParOf" srcId="{26061175-B366-47B8-B912-540CDE0F957E}" destId="{59367A7E-B1B4-460F-8379-599590A2514B}" srcOrd="1" destOrd="0" presId="urn:microsoft.com/office/officeart/2008/layout/SquareAccentList"/>
    <dgm:cxn modelId="{349DA014-FF7A-4750-B6B7-91336E246625}" type="presParOf" srcId="{CD141178-CC4E-4C5F-9CBA-5037608E4ED4}" destId="{B1896E6F-4208-4245-8196-AC19DF7E88B5}" srcOrd="2" destOrd="0" presId="urn:microsoft.com/office/officeart/2008/layout/SquareAccentList"/>
    <dgm:cxn modelId="{612F03A4-F78F-4C1C-8860-2BBEC7329C5F}" type="presParOf" srcId="{B1896E6F-4208-4245-8196-AC19DF7E88B5}" destId="{A3C370DC-1914-4526-9242-AB8623CB1EEC}" srcOrd="0" destOrd="0" presId="urn:microsoft.com/office/officeart/2008/layout/SquareAccentList"/>
    <dgm:cxn modelId="{B8DD9298-868B-4AC8-B7EB-D3243007849E}" type="presParOf" srcId="{B1896E6F-4208-4245-8196-AC19DF7E88B5}" destId="{EA8E5C87-ED41-4B25-A515-ECDC708DCA7C}" srcOrd="1" destOrd="0" presId="urn:microsoft.com/office/officeart/2008/layout/SquareAccentList"/>
    <dgm:cxn modelId="{3B84CAE9-5641-4362-AD53-C007CD6D11C1}" type="presParOf" srcId="{F39961CE-C1F5-4084-8F5F-2FF613B678EA}" destId="{1B30CFE9-78A9-4077-ACD5-67917EBF1A8E}" srcOrd="1" destOrd="0" presId="urn:microsoft.com/office/officeart/2008/layout/SquareAccentList"/>
    <dgm:cxn modelId="{3BCA8F4D-5854-43A5-A911-AEC8B6ABFB07}" type="presParOf" srcId="{1B30CFE9-78A9-4077-ACD5-67917EBF1A8E}" destId="{F7297660-9BAC-4B2B-8FDC-2F13CE242D50}" srcOrd="0" destOrd="0" presId="urn:microsoft.com/office/officeart/2008/layout/SquareAccentList"/>
    <dgm:cxn modelId="{5A361895-05B9-4083-ABE0-B8F56AD49E5C}" type="presParOf" srcId="{F7297660-9BAC-4B2B-8FDC-2F13CE242D50}" destId="{0272DA47-ADFE-47E4-B1A3-2F7625F8AA70}" srcOrd="0" destOrd="0" presId="urn:microsoft.com/office/officeart/2008/layout/SquareAccentList"/>
    <dgm:cxn modelId="{34A3F628-9C47-4001-A3F1-DBCB8F06F13E}" type="presParOf" srcId="{F7297660-9BAC-4B2B-8FDC-2F13CE242D50}" destId="{56957D6A-DADA-474C-A7B6-AEC79FEAAFD3}" srcOrd="1" destOrd="0" presId="urn:microsoft.com/office/officeart/2008/layout/SquareAccentList"/>
    <dgm:cxn modelId="{659F4A3D-EE72-4C9D-937A-5ED1D04B9034}" type="presParOf" srcId="{F7297660-9BAC-4B2B-8FDC-2F13CE242D50}" destId="{4FE6B278-E44F-4557-8EBD-0719CAB61AE4}" srcOrd="2" destOrd="0" presId="urn:microsoft.com/office/officeart/2008/layout/SquareAccentList"/>
    <dgm:cxn modelId="{37C79001-5691-4EEB-B380-9DBEFBCF0664}" type="presParOf" srcId="{1B30CFE9-78A9-4077-ACD5-67917EBF1A8E}" destId="{7C404B6C-D512-49CF-BF91-491CC3CE98D4}" srcOrd="1" destOrd="0" presId="urn:microsoft.com/office/officeart/2008/layout/SquareAccentList"/>
    <dgm:cxn modelId="{01AEC8FC-87B2-476F-AC3E-FA56DFB67026}" type="presParOf" srcId="{7C404B6C-D512-49CF-BF91-491CC3CE98D4}" destId="{9D161C34-6F35-4C2F-826E-9BE804175E6E}" srcOrd="0" destOrd="0" presId="urn:microsoft.com/office/officeart/2008/layout/SquareAccentList"/>
    <dgm:cxn modelId="{10F3754C-C0CE-4166-AE39-DD6793F6EB8A}" type="presParOf" srcId="{9D161C34-6F35-4C2F-826E-9BE804175E6E}" destId="{F9D1535A-518B-4C7D-80A8-FDD1962A020C}" srcOrd="0" destOrd="0" presId="urn:microsoft.com/office/officeart/2008/layout/SquareAccentList"/>
    <dgm:cxn modelId="{07558926-091F-4EB5-8A7B-73C356CCFFC1}" type="presParOf" srcId="{9D161C34-6F35-4C2F-826E-9BE804175E6E}" destId="{14CB3B73-0B33-46D6-9EBA-845D9B9C8192}" srcOrd="1" destOrd="0" presId="urn:microsoft.com/office/officeart/2008/layout/SquareAccentList"/>
    <dgm:cxn modelId="{05ABEB9B-9EF7-4E11-8625-5917715D255A}" type="presParOf" srcId="{7C404B6C-D512-49CF-BF91-491CC3CE98D4}" destId="{5DE27984-20EF-4711-9C4A-F952B553B4DE}" srcOrd="1" destOrd="0" presId="urn:microsoft.com/office/officeart/2008/layout/SquareAccentList"/>
    <dgm:cxn modelId="{1B7459FF-3BF7-4485-989B-C88783F2EF0C}" type="presParOf" srcId="{5DE27984-20EF-4711-9C4A-F952B553B4DE}" destId="{5EE4D9FD-FCFD-4D16-8294-311798226AD6}" srcOrd="0" destOrd="0" presId="urn:microsoft.com/office/officeart/2008/layout/SquareAccentList"/>
    <dgm:cxn modelId="{E4DF9871-A01A-4DCA-A954-B9D476C418C9}" type="presParOf" srcId="{5DE27984-20EF-4711-9C4A-F952B553B4DE}" destId="{45315AC7-5F11-40B8-A36A-16F809C84A6B}" srcOrd="1" destOrd="0" presId="urn:microsoft.com/office/officeart/2008/layout/SquareAccentList"/>
    <dgm:cxn modelId="{BC3A7F67-D1FD-4002-B0CB-A82344856AAB}" type="presParOf" srcId="{7C404B6C-D512-49CF-BF91-491CC3CE98D4}" destId="{521A94B9-A2B4-44BB-BE78-7CF2AC1E6E83}" srcOrd="2" destOrd="0" presId="urn:microsoft.com/office/officeart/2008/layout/SquareAccentList"/>
    <dgm:cxn modelId="{5C504257-145E-4B3F-96CD-79BCA7D36320}" type="presParOf" srcId="{521A94B9-A2B4-44BB-BE78-7CF2AC1E6E83}" destId="{190C6D04-5DA3-4335-B912-0486ECFF4A09}" srcOrd="0" destOrd="0" presId="urn:microsoft.com/office/officeart/2008/layout/SquareAccentList"/>
    <dgm:cxn modelId="{2402BBF1-3BDB-481F-94E0-B8E9AE7AB521}" type="presParOf" srcId="{521A94B9-A2B4-44BB-BE78-7CF2AC1E6E83}" destId="{0C6394C9-FB6C-47DE-83F2-9A6C76B0A86A}" srcOrd="1" destOrd="0" presId="urn:microsoft.com/office/officeart/2008/layout/SquareAccentList"/>
    <dgm:cxn modelId="{5C6F13A8-04BB-446C-8EB1-24520E551B5F}" type="presParOf" srcId="{7C404B6C-D512-49CF-BF91-491CC3CE98D4}" destId="{A2EBC182-962C-4E70-B6FC-B7F2D8F9EA4F}" srcOrd="3" destOrd="0" presId="urn:microsoft.com/office/officeart/2008/layout/SquareAccentList"/>
    <dgm:cxn modelId="{0BA17609-1637-45EC-8503-9D8BC1211248}" type="presParOf" srcId="{A2EBC182-962C-4E70-B6FC-B7F2D8F9EA4F}" destId="{C0B08761-388A-4E65-9442-5F36493A04F6}" srcOrd="0" destOrd="0" presId="urn:microsoft.com/office/officeart/2008/layout/SquareAccentList"/>
    <dgm:cxn modelId="{D84F49D4-0A2C-4E3B-AF72-FFA5B798499B}" type="presParOf" srcId="{A2EBC182-962C-4E70-B6FC-B7F2D8F9EA4F}" destId="{9D693A67-2E84-4DDB-97FE-4131D189880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D2CA1F-7CCD-4371-9F59-3AB5457CA48D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31CE0E-196C-43A0-935E-A56B635E4836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EU-level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A6399A31-1121-4609-9BE4-FA2A9BE66DBA}" type="parTrans" cxnId="{30AE37E9-51FA-48ED-BCDF-18B715964FBC}">
      <dgm:prSet/>
      <dgm:spPr/>
      <dgm:t>
        <a:bodyPr/>
        <a:lstStyle/>
        <a:p>
          <a:endParaRPr lang="en-GB"/>
        </a:p>
      </dgm:t>
    </dgm:pt>
    <dgm:pt modelId="{A8579EBC-2454-4D1B-93A0-20D49DC8D6FD}" type="sibTrans" cxnId="{30AE37E9-51FA-48ED-BCDF-18B715964FBC}">
      <dgm:prSet/>
      <dgm:spPr/>
      <dgm:t>
        <a:bodyPr/>
        <a:lstStyle/>
        <a:p>
          <a:endParaRPr lang="en-GB"/>
        </a:p>
      </dgm:t>
    </dgm:pt>
    <dgm:pt modelId="{2E5AEC2D-44DE-4D71-992D-123A06A06493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SAM.I members‘ interests and ideas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34C1F7B3-FFE7-4D1C-9625-A511D12AADB5}" type="parTrans" cxnId="{1B42F433-21F0-4118-B0BB-89DDB4B4970A}">
      <dgm:prSet/>
      <dgm:spPr/>
      <dgm:t>
        <a:bodyPr/>
        <a:lstStyle/>
        <a:p>
          <a:endParaRPr lang="en-GB"/>
        </a:p>
      </dgm:t>
    </dgm:pt>
    <dgm:pt modelId="{A9C3B170-5AB7-4FC3-805E-EF92AF3BF72C}" type="sibTrans" cxnId="{1B42F433-21F0-4118-B0BB-89DDB4B4970A}">
      <dgm:prSet/>
      <dgm:spPr/>
      <dgm:t>
        <a:bodyPr/>
        <a:lstStyle/>
        <a:p>
          <a:endParaRPr lang="en-GB"/>
        </a:p>
      </dgm:t>
    </dgm:pt>
    <dgm:pt modelId="{BE42CE83-7D63-4805-AF87-04DA1B3482A3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National level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B8A139EB-993D-4396-9CDC-3CF4D760E428}" type="parTrans" cxnId="{DAD5C48B-A5DE-4E2A-B80A-0620B8F95819}">
      <dgm:prSet/>
      <dgm:spPr/>
      <dgm:t>
        <a:bodyPr/>
        <a:lstStyle/>
        <a:p>
          <a:endParaRPr lang="en-GB"/>
        </a:p>
      </dgm:t>
    </dgm:pt>
    <dgm:pt modelId="{F1A41667-7F8A-47A2-9F15-CEC26DCBC8E6}" type="sibTrans" cxnId="{DAD5C48B-A5DE-4E2A-B80A-0620B8F95819}">
      <dgm:prSet/>
      <dgm:spPr/>
      <dgm:t>
        <a:bodyPr/>
        <a:lstStyle/>
        <a:p>
          <a:endParaRPr lang="en-GB"/>
        </a:p>
      </dgm:t>
    </dgm:pt>
    <dgm:pt modelId="{D4B47B09-1130-4F19-BB64-DB916758D689}">
      <dgm:prSet phldrT="[Text]"/>
      <dgm:spPr/>
      <dgm:t>
        <a:bodyPr/>
        <a:lstStyle/>
        <a:p>
          <a:r>
            <a:rPr lang="de-DE" dirty="0" smtClean="0">
              <a:latin typeface="Arial" pitchFamily="34" charset="0"/>
              <a:cs typeface="Arial" pitchFamily="34" charset="0"/>
            </a:rPr>
            <a:t>EU-decisions and opportunities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02DE32A0-43F0-4E30-AE6E-E9EA3F93D453}" type="parTrans" cxnId="{E2CA43AF-B8CF-459F-BAB7-FFD387579492}">
      <dgm:prSet/>
      <dgm:spPr/>
      <dgm:t>
        <a:bodyPr/>
        <a:lstStyle/>
        <a:p>
          <a:endParaRPr lang="en-GB"/>
        </a:p>
      </dgm:t>
    </dgm:pt>
    <dgm:pt modelId="{1006E887-92C1-4DC4-A10E-FCB22B5D1BB2}" type="sibTrans" cxnId="{E2CA43AF-B8CF-459F-BAB7-FFD387579492}">
      <dgm:prSet/>
      <dgm:spPr/>
      <dgm:t>
        <a:bodyPr/>
        <a:lstStyle/>
        <a:p>
          <a:endParaRPr lang="en-GB"/>
        </a:p>
      </dgm:t>
    </dgm:pt>
    <dgm:pt modelId="{815F41C5-5638-4E85-A37C-2FACE1C40FEE}" type="pres">
      <dgm:prSet presAssocID="{83D2CA1F-7CCD-4371-9F59-3AB5457CA48D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F41FBBC-37B9-422B-A412-5269D8513A6B}" type="pres">
      <dgm:prSet presAssocID="{83D2CA1F-7CCD-4371-9F59-3AB5457CA48D}" presName="Background" presStyleLbl="node1" presStyleIdx="0" presStyleCnt="1"/>
      <dgm:spPr>
        <a:solidFill>
          <a:schemeClr val="bg2">
            <a:lumMod val="90000"/>
          </a:schemeClr>
        </a:solidFill>
      </dgm:spPr>
    </dgm:pt>
    <dgm:pt modelId="{E93FF876-3C78-47FD-8CCC-9AE7C5D9BE80}" type="pres">
      <dgm:prSet presAssocID="{83D2CA1F-7CCD-4371-9F59-3AB5457CA48D}" presName="Divider" presStyleLbl="callout" presStyleIdx="0" presStyleCnt="1"/>
      <dgm:spPr/>
    </dgm:pt>
    <dgm:pt modelId="{E5514822-0930-4C71-8F39-5789D775BC8D}" type="pres">
      <dgm:prSet presAssocID="{83D2CA1F-7CCD-4371-9F59-3AB5457CA48D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C2D7EA-8EF8-49F5-BF29-1EA198FC7692}" type="pres">
      <dgm:prSet presAssocID="{83D2CA1F-7CCD-4371-9F59-3AB5457CA48D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CE7534-78E5-4D7C-A2B6-34E6D8271F58}" type="pres">
      <dgm:prSet presAssocID="{83D2CA1F-7CCD-4371-9F59-3AB5457CA48D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  <dgm:pt modelId="{DE4B0902-20B1-4894-98FC-8F62799DC3E6}" type="pres">
      <dgm:prSet presAssocID="{83D2CA1F-7CCD-4371-9F59-3AB5457CA48D}" presName="ParentShape1" presStyleLbl="alignImgPlace1" presStyleIdx="0" presStyleCnt="2">
        <dgm:presLayoutVars/>
      </dgm:prSet>
      <dgm:spPr/>
      <dgm:t>
        <a:bodyPr/>
        <a:lstStyle/>
        <a:p>
          <a:endParaRPr lang="en-GB"/>
        </a:p>
      </dgm:t>
    </dgm:pt>
    <dgm:pt modelId="{D72E68C4-8A15-4589-A77E-AF3662F53F4F}" type="pres">
      <dgm:prSet presAssocID="{83D2CA1F-7CCD-4371-9F59-3AB5457CA48D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  <dgm:pt modelId="{B300E518-2041-41A1-B778-E7092B836ADE}" type="pres">
      <dgm:prSet presAssocID="{83D2CA1F-7CCD-4371-9F59-3AB5457CA48D}" presName="ParentShape2" presStyleLbl="alignImgPlace1" presStyleIdx="1" presStyleCnt="2">
        <dgm:presLayoutVars/>
      </dgm:prSet>
      <dgm:spPr/>
      <dgm:t>
        <a:bodyPr/>
        <a:lstStyle/>
        <a:p>
          <a:endParaRPr lang="en-GB"/>
        </a:p>
      </dgm:t>
    </dgm:pt>
  </dgm:ptLst>
  <dgm:cxnLst>
    <dgm:cxn modelId="{30AE37E9-51FA-48ED-BCDF-18B715964FBC}" srcId="{83D2CA1F-7CCD-4371-9F59-3AB5457CA48D}" destId="{3D31CE0E-196C-43A0-935E-A56B635E4836}" srcOrd="0" destOrd="0" parTransId="{A6399A31-1121-4609-9BE4-FA2A9BE66DBA}" sibTransId="{A8579EBC-2454-4D1B-93A0-20D49DC8D6FD}"/>
    <dgm:cxn modelId="{DAD5C48B-A5DE-4E2A-B80A-0620B8F95819}" srcId="{83D2CA1F-7CCD-4371-9F59-3AB5457CA48D}" destId="{BE42CE83-7D63-4805-AF87-04DA1B3482A3}" srcOrd="1" destOrd="0" parTransId="{B8A139EB-993D-4396-9CDC-3CF4D760E428}" sibTransId="{F1A41667-7F8A-47A2-9F15-CEC26DCBC8E6}"/>
    <dgm:cxn modelId="{CB5F1A9A-D58B-4F57-A5D6-0EE2669FD6E1}" type="presOf" srcId="{3D31CE0E-196C-43A0-935E-A56B635E4836}" destId="{DE4B0902-20B1-4894-98FC-8F62799DC3E6}" srcOrd="1" destOrd="0" presId="urn:microsoft.com/office/officeart/2009/3/layout/OpposingIdeas"/>
    <dgm:cxn modelId="{EEA034E3-D603-4538-86A8-D5145F967E59}" type="presOf" srcId="{2E5AEC2D-44DE-4D71-992D-123A06A06493}" destId="{E5514822-0930-4C71-8F39-5789D775BC8D}" srcOrd="0" destOrd="0" presId="urn:microsoft.com/office/officeart/2009/3/layout/OpposingIdeas"/>
    <dgm:cxn modelId="{6ACA05A2-436D-44D4-842B-E006D2289585}" type="presOf" srcId="{D4B47B09-1130-4F19-BB64-DB916758D689}" destId="{3CC2D7EA-8EF8-49F5-BF29-1EA198FC7692}" srcOrd="0" destOrd="0" presId="urn:microsoft.com/office/officeart/2009/3/layout/OpposingIdeas"/>
    <dgm:cxn modelId="{01551904-F2BB-4372-B583-075F1D4DE889}" type="presOf" srcId="{BE42CE83-7D63-4805-AF87-04DA1B3482A3}" destId="{B300E518-2041-41A1-B778-E7092B836ADE}" srcOrd="1" destOrd="0" presId="urn:microsoft.com/office/officeart/2009/3/layout/OpposingIdeas"/>
    <dgm:cxn modelId="{E2CA43AF-B8CF-459F-BAB7-FFD387579492}" srcId="{BE42CE83-7D63-4805-AF87-04DA1B3482A3}" destId="{D4B47B09-1130-4F19-BB64-DB916758D689}" srcOrd="0" destOrd="0" parTransId="{02DE32A0-43F0-4E30-AE6E-E9EA3F93D453}" sibTransId="{1006E887-92C1-4DC4-A10E-FCB22B5D1BB2}"/>
    <dgm:cxn modelId="{83018028-F9A0-4C30-8D58-3F5CF5C00F42}" type="presOf" srcId="{BE42CE83-7D63-4805-AF87-04DA1B3482A3}" destId="{D72E68C4-8A15-4589-A77E-AF3662F53F4F}" srcOrd="0" destOrd="0" presId="urn:microsoft.com/office/officeart/2009/3/layout/OpposingIdeas"/>
    <dgm:cxn modelId="{1B42F433-21F0-4118-B0BB-89DDB4B4970A}" srcId="{3D31CE0E-196C-43A0-935E-A56B635E4836}" destId="{2E5AEC2D-44DE-4D71-992D-123A06A06493}" srcOrd="0" destOrd="0" parTransId="{34C1F7B3-FFE7-4D1C-9625-A511D12AADB5}" sibTransId="{A9C3B170-5AB7-4FC3-805E-EF92AF3BF72C}"/>
    <dgm:cxn modelId="{FF5748F3-6C53-410F-8A32-AC1829020D21}" type="presOf" srcId="{83D2CA1F-7CCD-4371-9F59-3AB5457CA48D}" destId="{815F41C5-5638-4E85-A37C-2FACE1C40FEE}" srcOrd="0" destOrd="0" presId="urn:microsoft.com/office/officeart/2009/3/layout/OpposingIdeas"/>
    <dgm:cxn modelId="{447BD630-068F-41EE-8BE9-1265FF17B5F1}" type="presOf" srcId="{3D31CE0E-196C-43A0-935E-A56B635E4836}" destId="{0ECE7534-78E5-4D7C-A2B6-34E6D8271F58}" srcOrd="0" destOrd="0" presId="urn:microsoft.com/office/officeart/2009/3/layout/OpposingIdeas"/>
    <dgm:cxn modelId="{35C5F31D-4793-4B14-971B-9F33CAC3085F}" type="presParOf" srcId="{815F41C5-5638-4E85-A37C-2FACE1C40FEE}" destId="{CF41FBBC-37B9-422B-A412-5269D8513A6B}" srcOrd="0" destOrd="0" presId="urn:microsoft.com/office/officeart/2009/3/layout/OpposingIdeas"/>
    <dgm:cxn modelId="{E004F43F-0918-4739-A9D3-DB126F4F66A2}" type="presParOf" srcId="{815F41C5-5638-4E85-A37C-2FACE1C40FEE}" destId="{E93FF876-3C78-47FD-8CCC-9AE7C5D9BE80}" srcOrd="1" destOrd="0" presId="urn:microsoft.com/office/officeart/2009/3/layout/OpposingIdeas"/>
    <dgm:cxn modelId="{11AFFD97-8B03-4BA3-BB22-A958C5CCB7E2}" type="presParOf" srcId="{815F41C5-5638-4E85-A37C-2FACE1C40FEE}" destId="{E5514822-0930-4C71-8F39-5789D775BC8D}" srcOrd="2" destOrd="0" presId="urn:microsoft.com/office/officeart/2009/3/layout/OpposingIdeas"/>
    <dgm:cxn modelId="{F4B5A980-F29D-49EB-A692-2D27A8B9263F}" type="presParOf" srcId="{815F41C5-5638-4E85-A37C-2FACE1C40FEE}" destId="{3CC2D7EA-8EF8-49F5-BF29-1EA198FC7692}" srcOrd="3" destOrd="0" presId="urn:microsoft.com/office/officeart/2009/3/layout/OpposingIdeas"/>
    <dgm:cxn modelId="{6603251B-6513-4DBF-89A0-3FEB8C5C10E5}" type="presParOf" srcId="{815F41C5-5638-4E85-A37C-2FACE1C40FEE}" destId="{0ECE7534-78E5-4D7C-A2B6-34E6D8271F58}" srcOrd="4" destOrd="0" presId="urn:microsoft.com/office/officeart/2009/3/layout/OpposingIdeas"/>
    <dgm:cxn modelId="{8AB904F3-6F51-4E51-935D-1624BE7E01BC}" type="presParOf" srcId="{815F41C5-5638-4E85-A37C-2FACE1C40FEE}" destId="{DE4B0902-20B1-4894-98FC-8F62799DC3E6}" srcOrd="5" destOrd="0" presId="urn:microsoft.com/office/officeart/2009/3/layout/OpposingIdeas"/>
    <dgm:cxn modelId="{A78FEA83-BB40-4D10-8AAC-347910210DC2}" type="presParOf" srcId="{815F41C5-5638-4E85-A37C-2FACE1C40FEE}" destId="{D72E68C4-8A15-4589-A77E-AF3662F53F4F}" srcOrd="6" destOrd="0" presId="urn:microsoft.com/office/officeart/2009/3/layout/OpposingIdeas"/>
    <dgm:cxn modelId="{E831644F-5432-4355-ABA1-E5AE1EE0C288}" type="presParOf" srcId="{815F41C5-5638-4E85-A37C-2FACE1C40FEE}" destId="{B300E518-2041-41A1-B778-E7092B836ADE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9BD5C4-8E3F-4615-9B93-9807D1148888}" type="doc">
      <dgm:prSet loTypeId="urn:microsoft.com/office/officeart/2005/8/layout/gear1" loCatId="relationship" qsTypeId="urn:microsoft.com/office/officeart/2005/8/quickstyle/simple2" qsCatId="simple" csTypeId="urn:microsoft.com/office/officeart/2005/8/colors/accent1_2" csCatId="accent1" phldr="1"/>
      <dgm:spPr/>
    </dgm:pt>
    <dgm:pt modelId="{4F67D766-D8C1-4996-BC4F-BE8762BF95F2}">
      <dgm:prSet phldrT="[Text]"/>
      <dgm:spPr>
        <a:solidFill>
          <a:schemeClr val="accent1"/>
        </a:solidFill>
      </dgm:spPr>
      <dgm:t>
        <a:bodyPr/>
        <a:lstStyle/>
        <a:p>
          <a:endParaRPr lang="en-GB" dirty="0"/>
        </a:p>
      </dgm:t>
    </dgm:pt>
    <dgm:pt modelId="{62A41F1C-1885-428F-A278-D278D7BFB26A}" type="parTrans" cxnId="{B26A5035-7CE9-4CCC-AD18-1AE099B61529}">
      <dgm:prSet/>
      <dgm:spPr/>
      <dgm:t>
        <a:bodyPr/>
        <a:lstStyle/>
        <a:p>
          <a:endParaRPr lang="en-GB"/>
        </a:p>
      </dgm:t>
    </dgm:pt>
    <dgm:pt modelId="{50D283F6-5B1D-49A6-80BD-6ABC21E54E33}" type="sibTrans" cxnId="{B26A5035-7CE9-4CCC-AD18-1AE099B61529}">
      <dgm:prSet/>
      <dgm:spPr/>
      <dgm:t>
        <a:bodyPr/>
        <a:lstStyle/>
        <a:p>
          <a:endParaRPr lang="en-GB"/>
        </a:p>
      </dgm:t>
    </dgm:pt>
    <dgm:pt modelId="{59847D19-1F03-4F74-81B4-38E71B9663D8}">
      <dgm:prSet phldrT="[Text]"/>
      <dgm:spPr/>
      <dgm:t>
        <a:bodyPr/>
        <a:lstStyle/>
        <a:p>
          <a:endParaRPr lang="en-GB" dirty="0"/>
        </a:p>
      </dgm:t>
    </dgm:pt>
    <dgm:pt modelId="{E3A54C81-5009-4838-8A60-10D2ABD1ADE8}" type="parTrans" cxnId="{269F00AE-E09A-499F-8FF3-BCD95D81EA13}">
      <dgm:prSet/>
      <dgm:spPr/>
      <dgm:t>
        <a:bodyPr/>
        <a:lstStyle/>
        <a:p>
          <a:endParaRPr lang="en-GB"/>
        </a:p>
      </dgm:t>
    </dgm:pt>
    <dgm:pt modelId="{A6A5316A-04BC-43C6-97C7-000B70C65175}" type="sibTrans" cxnId="{269F00AE-E09A-499F-8FF3-BCD95D81EA13}">
      <dgm:prSet/>
      <dgm:spPr/>
      <dgm:t>
        <a:bodyPr/>
        <a:lstStyle/>
        <a:p>
          <a:endParaRPr lang="en-GB"/>
        </a:p>
      </dgm:t>
    </dgm:pt>
    <dgm:pt modelId="{596E5F0A-0DA1-417E-8147-28D6A53B14A0}">
      <dgm:prSet phldrT="[Text]"/>
      <dgm:spPr/>
      <dgm:t>
        <a:bodyPr/>
        <a:lstStyle/>
        <a:p>
          <a:endParaRPr lang="en-GB" dirty="0"/>
        </a:p>
      </dgm:t>
    </dgm:pt>
    <dgm:pt modelId="{88E6D3ED-87FF-4A5F-813E-D9BF6EB3B11A}" type="sibTrans" cxnId="{77735D95-0209-4A75-8C80-D8CF5FF80A0A}">
      <dgm:prSet/>
      <dgm:spPr/>
      <dgm:t>
        <a:bodyPr/>
        <a:lstStyle/>
        <a:p>
          <a:endParaRPr lang="en-GB"/>
        </a:p>
      </dgm:t>
    </dgm:pt>
    <dgm:pt modelId="{36EF98AB-E251-4FC9-811F-A7D172980C35}" type="parTrans" cxnId="{77735D95-0209-4A75-8C80-D8CF5FF80A0A}">
      <dgm:prSet/>
      <dgm:spPr/>
      <dgm:t>
        <a:bodyPr/>
        <a:lstStyle/>
        <a:p>
          <a:endParaRPr lang="en-GB"/>
        </a:p>
      </dgm:t>
    </dgm:pt>
    <dgm:pt modelId="{A9BA1AEB-A075-4396-A3DA-44DAF69684D1}" type="pres">
      <dgm:prSet presAssocID="{049BD5C4-8E3F-4615-9B93-9807D114888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A715AD8-D881-4F3F-B101-F07A2D6B4C6E}" type="pres">
      <dgm:prSet presAssocID="{596E5F0A-0DA1-417E-8147-28D6A53B14A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E3478A-8646-4EB1-B3ED-3C2B10CA7A33}" type="pres">
      <dgm:prSet presAssocID="{596E5F0A-0DA1-417E-8147-28D6A53B14A0}" presName="gear1srcNode" presStyleLbl="node1" presStyleIdx="0" presStyleCnt="3"/>
      <dgm:spPr/>
      <dgm:t>
        <a:bodyPr/>
        <a:lstStyle/>
        <a:p>
          <a:endParaRPr lang="en-GB"/>
        </a:p>
      </dgm:t>
    </dgm:pt>
    <dgm:pt modelId="{A2823587-853B-4430-A5A0-3080D0E4A28C}" type="pres">
      <dgm:prSet presAssocID="{596E5F0A-0DA1-417E-8147-28D6A53B14A0}" presName="gear1dstNode" presStyleLbl="node1" presStyleIdx="0" presStyleCnt="3"/>
      <dgm:spPr/>
      <dgm:t>
        <a:bodyPr/>
        <a:lstStyle/>
        <a:p>
          <a:endParaRPr lang="en-GB"/>
        </a:p>
      </dgm:t>
    </dgm:pt>
    <dgm:pt modelId="{BC381DDD-0C59-43F7-B73E-11503B8409CB}" type="pres">
      <dgm:prSet presAssocID="{4F67D766-D8C1-4996-BC4F-BE8762BF95F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9A7BCD-337B-4D45-9C6C-794FAE142145}" type="pres">
      <dgm:prSet presAssocID="{4F67D766-D8C1-4996-BC4F-BE8762BF95F2}" presName="gear2srcNode" presStyleLbl="node1" presStyleIdx="1" presStyleCnt="3"/>
      <dgm:spPr/>
      <dgm:t>
        <a:bodyPr/>
        <a:lstStyle/>
        <a:p>
          <a:endParaRPr lang="en-GB"/>
        </a:p>
      </dgm:t>
    </dgm:pt>
    <dgm:pt modelId="{A21C7A70-A0F2-4CDA-A6AC-ADD2989E8284}" type="pres">
      <dgm:prSet presAssocID="{4F67D766-D8C1-4996-BC4F-BE8762BF95F2}" presName="gear2dstNode" presStyleLbl="node1" presStyleIdx="1" presStyleCnt="3"/>
      <dgm:spPr/>
      <dgm:t>
        <a:bodyPr/>
        <a:lstStyle/>
        <a:p>
          <a:endParaRPr lang="en-GB"/>
        </a:p>
      </dgm:t>
    </dgm:pt>
    <dgm:pt modelId="{BCE13D26-F940-4471-821A-DAEB34388B3E}" type="pres">
      <dgm:prSet presAssocID="{59847D19-1F03-4F74-81B4-38E71B9663D8}" presName="gear3" presStyleLbl="node1" presStyleIdx="2" presStyleCnt="3"/>
      <dgm:spPr/>
      <dgm:t>
        <a:bodyPr/>
        <a:lstStyle/>
        <a:p>
          <a:endParaRPr lang="en-GB"/>
        </a:p>
      </dgm:t>
    </dgm:pt>
    <dgm:pt modelId="{9C552159-4FE2-4266-876E-BC59253221E4}" type="pres">
      <dgm:prSet presAssocID="{59847D19-1F03-4F74-81B4-38E71B9663D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21A201-CDDF-4648-A1F7-F1A0C9BDB4E2}" type="pres">
      <dgm:prSet presAssocID="{59847D19-1F03-4F74-81B4-38E71B9663D8}" presName="gear3srcNode" presStyleLbl="node1" presStyleIdx="2" presStyleCnt="3"/>
      <dgm:spPr/>
      <dgm:t>
        <a:bodyPr/>
        <a:lstStyle/>
        <a:p>
          <a:endParaRPr lang="en-GB"/>
        </a:p>
      </dgm:t>
    </dgm:pt>
    <dgm:pt modelId="{EC884256-017D-44AF-AC4D-373C5656717E}" type="pres">
      <dgm:prSet presAssocID="{59847D19-1F03-4F74-81B4-38E71B9663D8}" presName="gear3dstNode" presStyleLbl="node1" presStyleIdx="2" presStyleCnt="3"/>
      <dgm:spPr/>
      <dgm:t>
        <a:bodyPr/>
        <a:lstStyle/>
        <a:p>
          <a:endParaRPr lang="en-GB"/>
        </a:p>
      </dgm:t>
    </dgm:pt>
    <dgm:pt modelId="{B5387D12-61F4-4B3F-801D-16C2117DC1CA}" type="pres">
      <dgm:prSet presAssocID="{88E6D3ED-87FF-4A5F-813E-D9BF6EB3B11A}" presName="connector1" presStyleLbl="sibTrans2D1" presStyleIdx="0" presStyleCnt="3"/>
      <dgm:spPr/>
      <dgm:t>
        <a:bodyPr/>
        <a:lstStyle/>
        <a:p>
          <a:endParaRPr lang="en-GB"/>
        </a:p>
      </dgm:t>
    </dgm:pt>
    <dgm:pt modelId="{EBDDB294-5387-4B32-8874-04D21A584838}" type="pres">
      <dgm:prSet presAssocID="{50D283F6-5B1D-49A6-80BD-6ABC21E54E33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45363B6E-35DE-4895-B0A0-F1305A598C3C}" type="pres">
      <dgm:prSet presAssocID="{A6A5316A-04BC-43C6-97C7-000B70C65175}" presName="connector3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CB76AA28-FD59-4073-BC85-B12B2335D4A7}" type="presOf" srcId="{596E5F0A-0DA1-417E-8147-28D6A53B14A0}" destId="{3A715AD8-D881-4F3F-B101-F07A2D6B4C6E}" srcOrd="0" destOrd="0" presId="urn:microsoft.com/office/officeart/2005/8/layout/gear1"/>
    <dgm:cxn modelId="{B26A5035-7CE9-4CCC-AD18-1AE099B61529}" srcId="{049BD5C4-8E3F-4615-9B93-9807D1148888}" destId="{4F67D766-D8C1-4996-BC4F-BE8762BF95F2}" srcOrd="1" destOrd="0" parTransId="{62A41F1C-1885-428F-A278-D278D7BFB26A}" sibTransId="{50D283F6-5B1D-49A6-80BD-6ABC21E54E33}"/>
    <dgm:cxn modelId="{A2DA0F5C-AA4B-4C19-B19B-6A5347F37E45}" type="presOf" srcId="{A6A5316A-04BC-43C6-97C7-000B70C65175}" destId="{45363B6E-35DE-4895-B0A0-F1305A598C3C}" srcOrd="0" destOrd="0" presId="urn:microsoft.com/office/officeart/2005/8/layout/gear1"/>
    <dgm:cxn modelId="{0C3FAFC0-54DD-4316-A9B2-6F0D16E61C38}" type="presOf" srcId="{4F67D766-D8C1-4996-BC4F-BE8762BF95F2}" destId="{A21C7A70-A0F2-4CDA-A6AC-ADD2989E8284}" srcOrd="2" destOrd="0" presId="urn:microsoft.com/office/officeart/2005/8/layout/gear1"/>
    <dgm:cxn modelId="{BFEC75F5-5E24-4A2D-9DFD-B93CE600BBCF}" type="presOf" srcId="{4F67D766-D8C1-4996-BC4F-BE8762BF95F2}" destId="{B69A7BCD-337B-4D45-9C6C-794FAE142145}" srcOrd="1" destOrd="0" presId="urn:microsoft.com/office/officeart/2005/8/layout/gear1"/>
    <dgm:cxn modelId="{DF0FD0A3-4586-470B-B721-3D058D0E589B}" type="presOf" srcId="{596E5F0A-0DA1-417E-8147-28D6A53B14A0}" destId="{52E3478A-8646-4EB1-B3ED-3C2B10CA7A33}" srcOrd="1" destOrd="0" presId="urn:microsoft.com/office/officeart/2005/8/layout/gear1"/>
    <dgm:cxn modelId="{DB356CA0-D028-44B1-B63A-8D311E021352}" type="presOf" srcId="{59847D19-1F03-4F74-81B4-38E71B9663D8}" destId="{BCE13D26-F940-4471-821A-DAEB34388B3E}" srcOrd="0" destOrd="0" presId="urn:microsoft.com/office/officeart/2005/8/layout/gear1"/>
    <dgm:cxn modelId="{C32D1ED1-5DC5-4985-8F31-8065BAEB43C6}" type="presOf" srcId="{59847D19-1F03-4F74-81B4-38E71B9663D8}" destId="{F021A201-CDDF-4648-A1F7-F1A0C9BDB4E2}" srcOrd="2" destOrd="0" presId="urn:microsoft.com/office/officeart/2005/8/layout/gear1"/>
    <dgm:cxn modelId="{6AD8746E-F9E6-4144-9DFA-84B2225CB43C}" type="presOf" srcId="{4F67D766-D8C1-4996-BC4F-BE8762BF95F2}" destId="{BC381DDD-0C59-43F7-B73E-11503B8409CB}" srcOrd="0" destOrd="0" presId="urn:microsoft.com/office/officeart/2005/8/layout/gear1"/>
    <dgm:cxn modelId="{E4959A38-2E38-492C-BC4E-8E14ADF516AF}" type="presOf" srcId="{50D283F6-5B1D-49A6-80BD-6ABC21E54E33}" destId="{EBDDB294-5387-4B32-8874-04D21A584838}" srcOrd="0" destOrd="0" presId="urn:microsoft.com/office/officeart/2005/8/layout/gear1"/>
    <dgm:cxn modelId="{269F00AE-E09A-499F-8FF3-BCD95D81EA13}" srcId="{049BD5C4-8E3F-4615-9B93-9807D1148888}" destId="{59847D19-1F03-4F74-81B4-38E71B9663D8}" srcOrd="2" destOrd="0" parTransId="{E3A54C81-5009-4838-8A60-10D2ABD1ADE8}" sibTransId="{A6A5316A-04BC-43C6-97C7-000B70C65175}"/>
    <dgm:cxn modelId="{8ADF299E-B12B-45DF-8DAC-F1CE279D94A1}" type="presOf" srcId="{88E6D3ED-87FF-4A5F-813E-D9BF6EB3B11A}" destId="{B5387D12-61F4-4B3F-801D-16C2117DC1CA}" srcOrd="0" destOrd="0" presId="urn:microsoft.com/office/officeart/2005/8/layout/gear1"/>
    <dgm:cxn modelId="{AE046BD8-E7EA-45F5-B81F-5F10206BEBB3}" type="presOf" srcId="{049BD5C4-8E3F-4615-9B93-9807D1148888}" destId="{A9BA1AEB-A075-4396-A3DA-44DAF69684D1}" srcOrd="0" destOrd="0" presId="urn:microsoft.com/office/officeart/2005/8/layout/gear1"/>
    <dgm:cxn modelId="{B041E643-8209-446C-BAC3-F640329FB603}" type="presOf" srcId="{59847D19-1F03-4F74-81B4-38E71B9663D8}" destId="{EC884256-017D-44AF-AC4D-373C5656717E}" srcOrd="3" destOrd="0" presId="urn:microsoft.com/office/officeart/2005/8/layout/gear1"/>
    <dgm:cxn modelId="{F7706BA8-9907-4058-BEC2-20477B9BF4A8}" type="presOf" srcId="{59847D19-1F03-4F74-81B4-38E71B9663D8}" destId="{9C552159-4FE2-4266-876E-BC59253221E4}" srcOrd="1" destOrd="0" presId="urn:microsoft.com/office/officeart/2005/8/layout/gear1"/>
    <dgm:cxn modelId="{8D1B731C-F654-45A4-9270-5B219D8B07B8}" type="presOf" srcId="{596E5F0A-0DA1-417E-8147-28D6A53B14A0}" destId="{A2823587-853B-4430-A5A0-3080D0E4A28C}" srcOrd="2" destOrd="0" presId="urn:microsoft.com/office/officeart/2005/8/layout/gear1"/>
    <dgm:cxn modelId="{77735D95-0209-4A75-8C80-D8CF5FF80A0A}" srcId="{049BD5C4-8E3F-4615-9B93-9807D1148888}" destId="{596E5F0A-0DA1-417E-8147-28D6A53B14A0}" srcOrd="0" destOrd="0" parTransId="{36EF98AB-E251-4FC9-811F-A7D172980C35}" sibTransId="{88E6D3ED-87FF-4A5F-813E-D9BF6EB3B11A}"/>
    <dgm:cxn modelId="{7790B8FC-3FDC-4CD9-AA65-9D0FFF02961A}" type="presParOf" srcId="{A9BA1AEB-A075-4396-A3DA-44DAF69684D1}" destId="{3A715AD8-D881-4F3F-B101-F07A2D6B4C6E}" srcOrd="0" destOrd="0" presId="urn:microsoft.com/office/officeart/2005/8/layout/gear1"/>
    <dgm:cxn modelId="{7E436D8B-C4DE-4582-9010-7C38A3314A7F}" type="presParOf" srcId="{A9BA1AEB-A075-4396-A3DA-44DAF69684D1}" destId="{52E3478A-8646-4EB1-B3ED-3C2B10CA7A33}" srcOrd="1" destOrd="0" presId="urn:microsoft.com/office/officeart/2005/8/layout/gear1"/>
    <dgm:cxn modelId="{D5FD1EA7-93B5-4CF7-8D37-87EFD98CB8E8}" type="presParOf" srcId="{A9BA1AEB-A075-4396-A3DA-44DAF69684D1}" destId="{A2823587-853B-4430-A5A0-3080D0E4A28C}" srcOrd="2" destOrd="0" presId="urn:microsoft.com/office/officeart/2005/8/layout/gear1"/>
    <dgm:cxn modelId="{972DDBC5-8EAD-4B13-82B5-1547FBD489DB}" type="presParOf" srcId="{A9BA1AEB-A075-4396-A3DA-44DAF69684D1}" destId="{BC381DDD-0C59-43F7-B73E-11503B8409CB}" srcOrd="3" destOrd="0" presId="urn:microsoft.com/office/officeart/2005/8/layout/gear1"/>
    <dgm:cxn modelId="{2321B076-D814-40CD-B680-00D7289C4830}" type="presParOf" srcId="{A9BA1AEB-A075-4396-A3DA-44DAF69684D1}" destId="{B69A7BCD-337B-4D45-9C6C-794FAE142145}" srcOrd="4" destOrd="0" presId="urn:microsoft.com/office/officeart/2005/8/layout/gear1"/>
    <dgm:cxn modelId="{549F55F1-9BFF-43D7-8308-A1EA690C7AF6}" type="presParOf" srcId="{A9BA1AEB-A075-4396-A3DA-44DAF69684D1}" destId="{A21C7A70-A0F2-4CDA-A6AC-ADD2989E8284}" srcOrd="5" destOrd="0" presId="urn:microsoft.com/office/officeart/2005/8/layout/gear1"/>
    <dgm:cxn modelId="{11F143B3-C097-443A-9491-83EFB53FC326}" type="presParOf" srcId="{A9BA1AEB-A075-4396-A3DA-44DAF69684D1}" destId="{BCE13D26-F940-4471-821A-DAEB34388B3E}" srcOrd="6" destOrd="0" presId="urn:microsoft.com/office/officeart/2005/8/layout/gear1"/>
    <dgm:cxn modelId="{E3E10B6D-3290-4419-8D50-AFD1633787B3}" type="presParOf" srcId="{A9BA1AEB-A075-4396-A3DA-44DAF69684D1}" destId="{9C552159-4FE2-4266-876E-BC59253221E4}" srcOrd="7" destOrd="0" presId="urn:microsoft.com/office/officeart/2005/8/layout/gear1"/>
    <dgm:cxn modelId="{11AED7ED-B37E-46B6-9B25-3ADEB577E806}" type="presParOf" srcId="{A9BA1AEB-A075-4396-A3DA-44DAF69684D1}" destId="{F021A201-CDDF-4648-A1F7-F1A0C9BDB4E2}" srcOrd="8" destOrd="0" presId="urn:microsoft.com/office/officeart/2005/8/layout/gear1"/>
    <dgm:cxn modelId="{26E87E26-323E-40B8-976B-92CC1B90C6A3}" type="presParOf" srcId="{A9BA1AEB-A075-4396-A3DA-44DAF69684D1}" destId="{EC884256-017D-44AF-AC4D-373C5656717E}" srcOrd="9" destOrd="0" presId="urn:microsoft.com/office/officeart/2005/8/layout/gear1"/>
    <dgm:cxn modelId="{6E4C92A7-F080-4D81-BC30-10BDBD3C8B36}" type="presParOf" srcId="{A9BA1AEB-A075-4396-A3DA-44DAF69684D1}" destId="{B5387D12-61F4-4B3F-801D-16C2117DC1CA}" srcOrd="10" destOrd="0" presId="urn:microsoft.com/office/officeart/2005/8/layout/gear1"/>
    <dgm:cxn modelId="{3BFC0108-0013-4168-8465-63E949F4CB28}" type="presParOf" srcId="{A9BA1AEB-A075-4396-A3DA-44DAF69684D1}" destId="{EBDDB294-5387-4B32-8874-04D21A584838}" srcOrd="11" destOrd="0" presId="urn:microsoft.com/office/officeart/2005/8/layout/gear1"/>
    <dgm:cxn modelId="{B8111D25-2545-4870-8A21-F950972F329B}" type="presParOf" srcId="{A9BA1AEB-A075-4396-A3DA-44DAF69684D1}" destId="{45363B6E-35DE-4895-B0A0-F1305A598C3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2A7F0-9A0D-4C2F-8997-59552C367B35}">
      <dsp:nvSpPr>
        <dsp:cNvPr id="0" name=""/>
        <dsp:cNvSpPr/>
      </dsp:nvSpPr>
      <dsp:spPr>
        <a:xfrm>
          <a:off x="4990917" y="2803423"/>
          <a:ext cx="857813" cy="295942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3525BF-7C9C-4533-8654-4C4D4FD62335}">
      <dsp:nvSpPr>
        <dsp:cNvPr id="0" name=""/>
        <dsp:cNvSpPr/>
      </dsp:nvSpPr>
      <dsp:spPr>
        <a:xfrm flipV="1">
          <a:off x="1785495" y="2724341"/>
          <a:ext cx="1232070" cy="43205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E105A-797A-4A13-9C18-1879572384D7}">
      <dsp:nvSpPr>
        <dsp:cNvPr id="0" name=""/>
        <dsp:cNvSpPr/>
      </dsp:nvSpPr>
      <dsp:spPr>
        <a:xfrm flipV="1">
          <a:off x="4613407" y="906012"/>
          <a:ext cx="962203" cy="386327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A5716-28D5-4C0E-BA56-E80F7F0DE8C3}">
      <dsp:nvSpPr>
        <dsp:cNvPr id="0" name=""/>
        <dsp:cNvSpPr/>
      </dsp:nvSpPr>
      <dsp:spPr>
        <a:xfrm>
          <a:off x="1930402" y="891028"/>
          <a:ext cx="948317" cy="432047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DF7CE-A474-402C-A2B5-33991A65F922}">
      <dsp:nvSpPr>
        <dsp:cNvPr id="0" name=""/>
        <dsp:cNvSpPr/>
      </dsp:nvSpPr>
      <dsp:spPr>
        <a:xfrm>
          <a:off x="2561056" y="896016"/>
          <a:ext cx="2576042" cy="259216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8000" r="-3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2CC2AE-9720-46FC-87A6-E7C32F41E6C7}">
      <dsp:nvSpPr>
        <dsp:cNvPr id="0" name=""/>
        <dsp:cNvSpPr/>
      </dsp:nvSpPr>
      <dsp:spPr>
        <a:xfrm>
          <a:off x="376765" y="2316140"/>
          <a:ext cx="2672936" cy="137823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/>
        </a:p>
      </dsp:txBody>
      <dsp:txXfrm>
        <a:off x="376765" y="2316140"/>
        <a:ext cx="2672936" cy="1378233"/>
      </dsp:txXfrm>
    </dsp:sp>
    <dsp:sp modelId="{123832A4-6E4E-42A1-BB14-1E971B6B55AB}">
      <dsp:nvSpPr>
        <dsp:cNvPr id="0" name=""/>
        <dsp:cNvSpPr/>
      </dsp:nvSpPr>
      <dsp:spPr>
        <a:xfrm>
          <a:off x="1304544" y="170381"/>
          <a:ext cx="1107327" cy="1054532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36110E-22E3-4B42-BFEF-AF96C79DC5F9}">
      <dsp:nvSpPr>
        <dsp:cNvPr id="0" name=""/>
        <dsp:cNvSpPr/>
      </dsp:nvSpPr>
      <dsp:spPr>
        <a:xfrm>
          <a:off x="0" y="311328"/>
          <a:ext cx="1308685" cy="542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0" rIns="53340" bIns="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latin typeface="Arial" pitchFamily="34" charset="0"/>
              <a:cs typeface="Arial" pitchFamily="34" charset="0"/>
            </a:rPr>
            <a:t>diverse Ideas</a:t>
          </a:r>
          <a:endParaRPr lang="en-GB" sz="1400" kern="1200" dirty="0">
            <a:latin typeface="Arial" pitchFamily="34" charset="0"/>
            <a:cs typeface="Arial" pitchFamily="34" charset="0"/>
          </a:endParaRPr>
        </a:p>
      </dsp:txBody>
      <dsp:txXfrm>
        <a:off x="0" y="311328"/>
        <a:ext cx="1308685" cy="542913"/>
      </dsp:txXfrm>
    </dsp:sp>
    <dsp:sp modelId="{2C991B20-42B2-4991-A5A8-324BB6E85E57}">
      <dsp:nvSpPr>
        <dsp:cNvPr id="0" name=""/>
        <dsp:cNvSpPr/>
      </dsp:nvSpPr>
      <dsp:spPr>
        <a:xfrm>
          <a:off x="971131" y="2614880"/>
          <a:ext cx="1111260" cy="113153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302534-A3E6-497F-B492-D2CEBC1C2831}">
      <dsp:nvSpPr>
        <dsp:cNvPr id="0" name=""/>
        <dsp:cNvSpPr/>
      </dsp:nvSpPr>
      <dsp:spPr>
        <a:xfrm>
          <a:off x="20999" y="3638094"/>
          <a:ext cx="2095110" cy="546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0" rIns="5334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latin typeface="Arial" pitchFamily="34" charset="0"/>
              <a:cs typeface="Arial" pitchFamily="34" charset="0"/>
            </a:rPr>
            <a:t>multiple Institutions</a:t>
          </a:r>
          <a:endParaRPr lang="en-GB" sz="1400" kern="1200" dirty="0">
            <a:latin typeface="Arial" pitchFamily="34" charset="0"/>
            <a:cs typeface="Arial" pitchFamily="34" charset="0"/>
          </a:endParaRPr>
        </a:p>
      </dsp:txBody>
      <dsp:txXfrm>
        <a:off x="20999" y="3638094"/>
        <a:ext cx="2095110" cy="546846"/>
      </dsp:txXfrm>
    </dsp:sp>
    <dsp:sp modelId="{A76D7FFE-FCCA-4426-8E9D-BFAED80A47F1}">
      <dsp:nvSpPr>
        <dsp:cNvPr id="0" name=""/>
        <dsp:cNvSpPr/>
      </dsp:nvSpPr>
      <dsp:spPr>
        <a:xfrm>
          <a:off x="5408665" y="186092"/>
          <a:ext cx="1022998" cy="1023108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53D31-FCA4-4A50-9DB3-1F321608B1A3}">
      <dsp:nvSpPr>
        <dsp:cNvPr id="0" name=""/>
        <dsp:cNvSpPr/>
      </dsp:nvSpPr>
      <dsp:spPr>
        <a:xfrm>
          <a:off x="6451969" y="311327"/>
          <a:ext cx="1828955" cy="576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0" rIns="5334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latin typeface="Arial" pitchFamily="34" charset="0"/>
              <a:cs typeface="Arial" pitchFamily="34" charset="0"/>
            </a:rPr>
            <a:t>various Interests</a:t>
          </a:r>
          <a:endParaRPr lang="en-GB" sz="1400" kern="1200" dirty="0">
            <a:latin typeface="Arial" pitchFamily="34" charset="0"/>
            <a:cs typeface="Arial" pitchFamily="34" charset="0"/>
          </a:endParaRPr>
        </a:p>
      </dsp:txBody>
      <dsp:txXfrm>
        <a:off x="6451969" y="311327"/>
        <a:ext cx="1828955" cy="576046"/>
      </dsp:txXfrm>
    </dsp:sp>
    <dsp:sp modelId="{9F42FFF7-C993-4D5C-A336-2366CAC3EB88}">
      <dsp:nvSpPr>
        <dsp:cNvPr id="0" name=""/>
        <dsp:cNvSpPr/>
      </dsp:nvSpPr>
      <dsp:spPr>
        <a:xfrm>
          <a:off x="5713489" y="2650111"/>
          <a:ext cx="1083612" cy="1086727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AC38E2-D94E-49B5-AAA7-282962B351F4}">
      <dsp:nvSpPr>
        <dsp:cNvPr id="0" name=""/>
        <dsp:cNvSpPr/>
      </dsp:nvSpPr>
      <dsp:spPr>
        <a:xfrm>
          <a:off x="6663228" y="3389014"/>
          <a:ext cx="1689699" cy="576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0" rIns="5334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latin typeface="Arial" pitchFamily="34" charset="0"/>
              <a:cs typeface="Arial" pitchFamily="34" charset="0"/>
            </a:rPr>
            <a:t>complex Interactions</a:t>
          </a:r>
          <a:endParaRPr lang="en-GB" sz="1400" kern="1200" dirty="0">
            <a:latin typeface="Arial" pitchFamily="34" charset="0"/>
            <a:cs typeface="Arial" pitchFamily="34" charset="0"/>
          </a:endParaRPr>
        </a:p>
      </dsp:txBody>
      <dsp:txXfrm>
        <a:off x="6663228" y="3389014"/>
        <a:ext cx="1689699" cy="5766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C29B2-B529-44CB-9ACC-3DDE567FB563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F5CAE-997E-4563-B09C-CF38D0F6C3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954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29E93-F4CA-4C4F-AE84-EC555041B318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259E7-14BD-4023-B15C-3340CF9626B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821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259E7-14BD-4023-B15C-3340CF9626B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61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942674-9227-4664-9E72-DCE900BA0FA7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8ECEB2-13B0-45C3-BBE8-F5B5909D2E98}" type="slidenum">
              <a:rPr lang="en-GB" smtClean="0"/>
              <a:t>‹Nr.›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792" y="1371600"/>
            <a:ext cx="7779640" cy="2489448"/>
          </a:xfrm>
          <a:effectLst/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0" h="0"/>
              <a:contourClr>
                <a:schemeClr val="tx2"/>
              </a:contourClr>
            </a:sp3d>
          </a:bodyPr>
          <a:lstStyle/>
          <a:p>
            <a:r>
              <a:rPr lang="en-GB" sz="4200" dirty="0" smtClean="0">
                <a:solidFill>
                  <a:srgbClr val="334779"/>
                </a:solidFill>
                <a:effectLst/>
                <a:latin typeface="Arial" pitchFamily="34" charset="0"/>
                <a:cs typeface="Arial" pitchFamily="34" charset="0"/>
              </a:rPr>
              <a:t>SAMARITAN INTERNATIONAL</a:t>
            </a:r>
            <a:br>
              <a:rPr lang="en-GB" sz="4200" dirty="0" smtClean="0">
                <a:solidFill>
                  <a:srgbClr val="334779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GB" sz="4200" i="1" dirty="0" smtClean="0">
                <a:solidFill>
                  <a:srgbClr val="334779"/>
                </a:solidFill>
                <a:effectLst/>
                <a:latin typeface="Arial" pitchFamily="34" charset="0"/>
                <a:cs typeface="Arial" pitchFamily="34" charset="0"/>
              </a:rPr>
              <a:t>AVEC</a:t>
            </a:r>
            <a:r>
              <a:rPr lang="en-GB" sz="4200" dirty="0" smtClean="0">
                <a:solidFill>
                  <a:srgbClr val="334779"/>
                </a:solidFill>
                <a:effectLst/>
                <a:latin typeface="Arial" pitchFamily="34" charset="0"/>
                <a:cs typeface="Arial" pitchFamily="34" charset="0"/>
              </a:rPr>
              <a:t> Kick-off conference 2013</a:t>
            </a:r>
            <a:endParaRPr lang="en-GB" sz="4200" dirty="0">
              <a:solidFill>
                <a:srgbClr val="33477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365104"/>
            <a:ext cx="8280920" cy="1584176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</a:pPr>
            <a:r>
              <a:rPr lang="en-GB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Citizens</a:t>
            </a:r>
            <a:r>
              <a:rPr lang="de-DE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‘ participation in European politics</a:t>
            </a:r>
          </a:p>
          <a:p>
            <a:pPr>
              <a:spcBef>
                <a:spcPts val="0"/>
              </a:spcBef>
            </a:pPr>
            <a:r>
              <a:rPr lang="de-DE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International exchange for mutual learning and innovative solutions</a:t>
            </a:r>
            <a:endParaRPr lang="en-GB" b="1" dirty="0" smtClean="0">
              <a:solidFill>
                <a:srgbClr val="C56C0B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Adeline Otto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Berlin, 22 August 2013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Z:\My Files\private\UKC_Logo_RGB294.ti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98355"/>
            <a:ext cx="720080" cy="4943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460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II. EU-SAM.I: </a:t>
            </a:r>
            <a:br>
              <a:rPr lang="de-DE" sz="40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</a:br>
            <a:r>
              <a:rPr lang="de-DE" sz="40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a vertical counterflow process</a:t>
            </a:r>
            <a:endParaRPr lang="en-GB" sz="4000" b="1" dirty="0">
              <a:solidFill>
                <a:srgbClr val="C56C0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3923928" y="4005064"/>
            <a:ext cx="1296144" cy="288032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Up-Down Arrow 7"/>
          <p:cNvSpPr/>
          <p:nvPr/>
        </p:nvSpPr>
        <p:spPr>
          <a:xfrm>
            <a:off x="4427984" y="3212976"/>
            <a:ext cx="288032" cy="1800200"/>
          </a:xfrm>
          <a:prstGeom prst="up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950882"/>
              </p:ext>
            </p:extLst>
          </p:nvPr>
        </p:nvGraphicFramePr>
        <p:xfrm>
          <a:off x="395536" y="2063899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5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926976"/>
          </a:xfrm>
        </p:spPr>
        <p:txBody>
          <a:bodyPr>
            <a:normAutofit/>
          </a:bodyPr>
          <a:lstStyle/>
          <a:p>
            <a:r>
              <a:rPr lang="de-DE" sz="4500" dirty="0" smtClean="0">
                <a:latin typeface="Arial" pitchFamily="34" charset="0"/>
                <a:cs typeface="Arial" pitchFamily="34" charset="0"/>
              </a:rPr>
              <a:t>1. SAM.I - EU</a:t>
            </a:r>
            <a:endParaRPr lang="en-GB" sz="4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Your added value to EU politics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Social and humanistic values, principles, ideas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Long-standing practice and experience, strong expertise, knowledge and evidence on what works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Solid internal structures + partnerships; Extensive networks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Placing your beneficial capacities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Develop resources to know/monitor/analyse EU rules and regulations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Influence processes and decisions through advocacy work and projects; enhance knowledge and evidence transfer of policies/practices on the national level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Strengthen cooperation and exchange through networking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01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10376"/>
          </a:xfrm>
        </p:spPr>
        <p:txBody>
          <a:bodyPr>
            <a:normAutofit/>
          </a:bodyPr>
          <a:lstStyle/>
          <a:p>
            <a:r>
              <a:rPr lang="de-DE" sz="4500" dirty="0" smtClean="0">
                <a:latin typeface="Arial" pitchFamily="34" charset="0"/>
                <a:cs typeface="Arial" pitchFamily="34" charset="0"/>
              </a:rPr>
              <a:t>2. EU-SAM.I</a:t>
            </a:r>
            <a:endParaRPr lang="en-GB" sz="4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020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Institutional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More or less coordinated policy framework that is still evolving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EU financial support (Structural Funds, policy initiatives; network, project and research budget) 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EU networks and alliances for broader cooperation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Interactions and Interest (groups)</a:t>
            </a:r>
          </a:p>
          <a:p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Influenceable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policy processes (to limited extent)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Enormous opportunities for cooperation and exchange within formal and informal networks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Ideas 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New ideas challenging own ideas and practices but also opportunities for mutual learning</a:t>
            </a: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49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6360"/>
          </a:xfrm>
        </p:spPr>
        <p:txBody>
          <a:bodyPr>
            <a:normAutofit/>
          </a:bodyPr>
          <a:lstStyle/>
          <a:p>
            <a:r>
              <a:rPr lang="de-DE" sz="45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III. Horizontal exchange</a:t>
            </a:r>
            <a:endParaRPr lang="en-GB" sz="4500" b="1" dirty="0">
              <a:solidFill>
                <a:srgbClr val="C56C0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928" y="1920200"/>
            <a:ext cx="4834880" cy="4389120"/>
          </a:xfrm>
        </p:spPr>
        <p:txBody>
          <a:bodyPr>
            <a:normAutofit fontScale="92500"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Other social service providers and volunteering organisations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Wider social networks and NGOs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Think tanks, foundations etc.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European networks and platforms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International network and platforms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The world of research</a:t>
            </a:r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98308089"/>
              </p:ext>
            </p:extLst>
          </p:nvPr>
        </p:nvGraphicFramePr>
        <p:xfrm>
          <a:off x="179512" y="1916832"/>
          <a:ext cx="3312368" cy="3487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537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Autofit/>
          </a:bodyPr>
          <a:lstStyle/>
          <a:p>
            <a:r>
              <a:rPr lang="de-DE" sz="4000" dirty="0" smtClean="0">
                <a:latin typeface="Arial" pitchFamily="34" charset="0"/>
                <a:cs typeface="Arial" pitchFamily="34" charset="0"/>
              </a:rPr>
              <a:t>1. Reasons for civil society to network across own boundaries</a:t>
            </a: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6224"/>
            <a:ext cx="8229600" cy="4389120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Practical: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better access to information; status and attractiveness for donors and policy-makers, economies of scale, shared negotiating power</a:t>
            </a:r>
          </a:p>
          <a:p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Ideological: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promote your ideas and values; solidarity for smaller organisations; building common guidelines, methodologies or quality standards, unified voice of coherence for civil society</a:t>
            </a:r>
          </a:p>
          <a:p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Pragmatic: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raised visibility of common issues, sharing experiences, contacts and ideas, common lobbying platform, multiplier effect; better representation of interests; reducing risks and avoiding duplications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5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2. Cooperation between civil society organisations and research</a:t>
            </a:r>
            <a:endParaRPr lang="en-GB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5608"/>
            <a:ext cx="8229600" cy="397572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Participatory and community-based research that builds living knowledge into academic knowledge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Enhancing the relevance and validity of research results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Improving access to data and the field studied (e.g.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t-risk groups)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Tap into other forms of knowledge and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expertise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for a co-construction of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knowledge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Better identification of research gaps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Capacity-building for CSOs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Improved policy-making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8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CONTACT</a:t>
            </a:r>
            <a:endParaRPr lang="en-GB" sz="4500" b="1" dirty="0">
              <a:solidFill>
                <a:srgbClr val="C56C0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89584"/>
            <a:ext cx="8229600" cy="4191744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4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4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398963" algn="l"/>
              </a:tabLst>
            </a:pPr>
            <a:r>
              <a:rPr lang="en-GB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				</a:t>
            </a:r>
          </a:p>
          <a:p>
            <a:pPr marL="0" indent="0">
              <a:spcBef>
                <a:spcPts val="600"/>
              </a:spcBef>
              <a:buNone/>
              <a:tabLst>
                <a:tab pos="4398963" algn="l"/>
              </a:tabLst>
            </a:pPr>
            <a:endParaRPr lang="en-GB" sz="29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319463" algn="l"/>
              </a:tabLst>
            </a:pPr>
            <a:r>
              <a:rPr lang="en-GB" sz="29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Adeline </a:t>
            </a:r>
            <a:r>
              <a:rPr lang="en-GB" sz="29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Otto	School </a:t>
            </a:r>
            <a:r>
              <a:rPr lang="en-GB" sz="29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of Social Policy, </a:t>
            </a:r>
          </a:p>
          <a:p>
            <a:pPr marL="0" indent="0">
              <a:spcBef>
                <a:spcPts val="0"/>
              </a:spcBef>
              <a:buNone/>
              <a:tabLst>
                <a:tab pos="3319463" algn="l"/>
              </a:tabLst>
            </a:pPr>
            <a:r>
              <a:rPr lang="en-GB" sz="29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Research Associate	</a:t>
            </a:r>
            <a:r>
              <a:rPr lang="en-GB" sz="29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Sociology </a:t>
            </a:r>
            <a:r>
              <a:rPr lang="en-GB" sz="29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and Social </a:t>
            </a:r>
            <a:endParaRPr lang="en-GB" sz="29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3" indent="0">
              <a:spcBef>
                <a:spcPts val="0"/>
              </a:spcBef>
              <a:buNone/>
              <a:tabLst>
                <a:tab pos="3319463" algn="l"/>
              </a:tabLst>
            </a:pPr>
            <a:r>
              <a:rPr lang="en-GB" sz="29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Research</a:t>
            </a:r>
            <a:r>
              <a:rPr lang="en-GB" sz="1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398963" algn="l"/>
              </a:tabLst>
            </a:pPr>
            <a:endParaRPr lang="en-GB" sz="29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398963" algn="l"/>
              </a:tabLst>
            </a:pPr>
            <a:r>
              <a:rPr lang="en-GB" sz="29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9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endParaRPr lang="en-GB" sz="29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319463" algn="l"/>
              </a:tabLst>
            </a:pPr>
            <a:r>
              <a:rPr lang="en-GB" sz="29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E: a.otto@kent.ac.uk 	University </a:t>
            </a:r>
            <a:r>
              <a:rPr lang="en-GB" sz="29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of Kent</a:t>
            </a:r>
            <a:r>
              <a:rPr lang="en-GB" sz="29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  <a:tabLst>
                <a:tab pos="3319463" algn="l"/>
              </a:tabLst>
            </a:pPr>
            <a:r>
              <a:rPr lang="en-GB" sz="29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T: </a:t>
            </a:r>
            <a:r>
              <a:rPr lang="en-GB" sz="29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+44 (0) 1227 82 </a:t>
            </a:r>
            <a:r>
              <a:rPr lang="en-GB" sz="29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7295	Cornwallis </a:t>
            </a:r>
            <a:r>
              <a:rPr lang="en-GB" sz="29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North East </a:t>
            </a:r>
          </a:p>
          <a:p>
            <a:pPr marL="0" indent="0">
              <a:spcBef>
                <a:spcPts val="0"/>
              </a:spcBef>
              <a:buNone/>
              <a:tabLst>
                <a:tab pos="3319463" algn="l"/>
              </a:tabLst>
            </a:pPr>
            <a:r>
              <a:rPr lang="en-GB" sz="29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Skype</a:t>
            </a:r>
            <a:r>
              <a:rPr lang="en-GB" sz="29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GB" sz="2900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a.otto.kent</a:t>
            </a:r>
            <a:r>
              <a:rPr lang="en-GB" sz="29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Canterbury</a:t>
            </a:r>
            <a:endParaRPr lang="en-GB" sz="29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319463" algn="l"/>
              </a:tabLst>
            </a:pPr>
            <a:r>
              <a:rPr lang="en-GB" sz="29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www.kent.ac.uk/sspssr/</a:t>
            </a:r>
            <a:r>
              <a:rPr lang="en-GB" sz="29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9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Kent CT2 7NF</a:t>
            </a:r>
          </a:p>
          <a:p>
            <a:pPr marL="0" indent="0">
              <a:spcBef>
                <a:spcPts val="0"/>
              </a:spcBef>
              <a:buNone/>
              <a:tabLst>
                <a:tab pos="3319463" algn="l"/>
              </a:tabLst>
            </a:pPr>
            <a:r>
              <a:rPr lang="en-GB" sz="29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9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United Kingdom</a:t>
            </a:r>
          </a:p>
          <a:p>
            <a:pPr marL="0" indent="0">
              <a:spcBef>
                <a:spcPts val="0"/>
              </a:spcBef>
              <a:buNone/>
              <a:tabLst>
                <a:tab pos="4398963" algn="l"/>
              </a:tabLst>
            </a:pPr>
            <a:endParaRPr lang="en-GB" sz="24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Z:\My Files\private\UKC_Logo_RGB294.ti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1584176" cy="1087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900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8296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I. The complexity of EU policy-making</a:t>
            </a:r>
            <a:endParaRPr lang="en-GB" sz="3600" b="1" dirty="0">
              <a:solidFill>
                <a:srgbClr val="C56C0B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270143"/>
              </p:ext>
            </p:extLst>
          </p:nvPr>
        </p:nvGraphicFramePr>
        <p:xfrm>
          <a:off x="467544" y="1935163"/>
          <a:ext cx="8352928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070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636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1. Institutions and Interactions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848192"/>
            <a:ext cx="8229600" cy="4533136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Institutional structure of the EU</a:t>
            </a:r>
          </a:p>
          <a:p>
            <a:pPr lvl="1">
              <a:buFont typeface="Constantia" pitchFamily="18" charset="0"/>
              <a:buChar char="-"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Unique institutional framework (multi-level, horizontally complex)</a:t>
            </a:r>
          </a:p>
          <a:p>
            <a:pPr lvl="1">
              <a:buFont typeface="Constantia" pitchFamily="18" charset="0"/>
              <a:buChar char="-"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Evolving and “incomplete federalism“ with division of competences and </a:t>
            </a:r>
            <a:r>
              <a:rPr lang="en-GB" sz="1900" dirty="0" err="1" smtClean="0">
                <a:latin typeface="Arial" pitchFamily="34" charset="0"/>
                <a:cs typeface="Arial" pitchFamily="34" charset="0"/>
              </a:rPr>
              <a:t>spillover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 effects in policy areas and between regions</a:t>
            </a:r>
          </a:p>
          <a:p>
            <a:pPr lvl="1">
              <a:spcAft>
                <a:spcPts val="1800"/>
              </a:spcAft>
              <a:buFont typeface="Constantia" pitchFamily="18" charset="0"/>
              <a:buChar char="-"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Puzzling policy approach between path dependency and policy preferences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Policy debates and processes in the EU</a:t>
            </a:r>
          </a:p>
          <a:p>
            <a:pPr lvl="1">
              <a:buFont typeface="Arial" pitchFamily="34" charset="0"/>
              <a:buChar char="-"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Every increasing diversity; extremely dynamic and volatile</a:t>
            </a:r>
          </a:p>
          <a:p>
            <a:pPr lvl="1">
              <a:buFont typeface="Arial" pitchFamily="34" charset="0"/>
              <a:buChar char="-"/>
            </a:pPr>
            <a:r>
              <a:rPr lang="de-DE" sz="1900" dirty="0" smtClean="0">
                <a:latin typeface="Arial" pitchFamily="34" charset="0"/>
                <a:cs typeface="Arial" pitchFamily="34" charset="0"/>
              </a:rPr>
              <a:t>Use of financial incentives, strengthened economic governance and exchange on „best practices“ to influence policy developments</a:t>
            </a:r>
            <a:endParaRPr lang="en-GB" sz="19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-"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Not necessarily coordinated and integrated</a:t>
            </a:r>
          </a:p>
          <a:p>
            <a:pPr lvl="1">
              <a:buFont typeface="Arial" pitchFamily="34" charset="0"/>
              <a:buChar char="-"/>
            </a:pPr>
            <a:r>
              <a:rPr lang="de-DE" sz="1900" dirty="0" smtClean="0">
                <a:latin typeface="Arial" pitchFamily="34" charset="0"/>
                <a:cs typeface="Arial" pitchFamily="34" charset="0"/>
              </a:rPr>
              <a:t>Extensive opportunities to get involve</a:t>
            </a:r>
            <a:endParaRPr lang="en-GB" sz="19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-"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Semi-transparent</a:t>
            </a:r>
          </a:p>
        </p:txBody>
      </p:sp>
    </p:spTree>
    <p:extLst>
      <p:ext uri="{BB962C8B-B14F-4D97-AF65-F5344CB8AC3E}">
        <p14:creationId xmlns:p14="http://schemas.microsoft.com/office/powerpoint/2010/main" val="404602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8368"/>
          </a:xfrm>
        </p:spPr>
        <p:txBody>
          <a:bodyPr>
            <a:normAutofit/>
          </a:bodyPr>
          <a:lstStyle/>
          <a:p>
            <a:r>
              <a:rPr lang="de-DE" sz="4500" dirty="0" smtClean="0">
                <a:latin typeface="Arial" pitchFamily="34" charset="0"/>
                <a:cs typeface="Arial" pitchFamily="34" charset="0"/>
              </a:rPr>
              <a:t>2. Ideas and Interest </a:t>
            </a:r>
            <a:r>
              <a:rPr lang="de-DE" sz="4500" dirty="0">
                <a:latin typeface="Arial" pitchFamily="34" charset="0"/>
                <a:cs typeface="Arial" pitchFamily="34" charset="0"/>
              </a:rPr>
              <a:t>G</a:t>
            </a:r>
            <a:r>
              <a:rPr lang="de-DE" sz="4500" dirty="0" smtClean="0">
                <a:latin typeface="Arial" pitchFamily="34" charset="0"/>
                <a:cs typeface="Arial" pitchFamily="34" charset="0"/>
              </a:rPr>
              <a:t>roups</a:t>
            </a:r>
            <a:endParaRPr lang="en-GB" sz="4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Ideas, values or norms (some examples related to social and employment affairs)</a:t>
            </a:r>
          </a:p>
          <a:p>
            <a:pPr lvl="1">
              <a:spcBef>
                <a:spcPts val="0"/>
              </a:spcBef>
              <a:buFont typeface="Symbol" pitchFamily="18" charset="2"/>
              <a:buChar char="-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Purely economic &gt;&lt; social and value-based economic activity</a:t>
            </a:r>
          </a:p>
          <a:p>
            <a:pPr lvl="1">
              <a:spcBef>
                <a:spcPts val="0"/>
              </a:spcBef>
              <a:buFont typeface="Symbol" pitchFamily="18" charset="2"/>
              <a:buChar char="-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Liberalisation, privatisation and deregulation &gt;&lt; protectionism and market regulation</a:t>
            </a:r>
          </a:p>
          <a:p>
            <a:pPr lvl="1">
              <a:spcBef>
                <a:spcPts val="0"/>
              </a:spcBef>
              <a:buFont typeface="Symbol" pitchFamily="18" charset="2"/>
              <a:buChar char="-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Solidarity &gt;&lt; individual freedom of choice</a:t>
            </a:r>
          </a:p>
          <a:p>
            <a:pPr lvl="1">
              <a:spcBef>
                <a:spcPts val="0"/>
              </a:spcBef>
              <a:buFont typeface="Symbol" pitchFamily="18" charset="2"/>
              <a:buChar char="-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Economic interest &gt;&lt; general interest</a:t>
            </a:r>
          </a:p>
          <a:p>
            <a:pPr lvl="1">
              <a:spcBef>
                <a:spcPts val="0"/>
              </a:spcBef>
              <a:buFont typeface="Symbol" pitchFamily="18" charset="2"/>
              <a:buChar char="-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Social investment &gt;&lt; social spending and transfer state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-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Self-responsibility &gt;&lt; societal responsibility and public support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Interest groups</a:t>
            </a:r>
          </a:p>
          <a:p>
            <a:pPr lvl="1">
              <a:spcBef>
                <a:spcPts val="0"/>
              </a:spcBef>
              <a:buFont typeface="Symbol" pitchFamily="18" charset="2"/>
              <a:buChar char="-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E.g. National governments, parties, industry, professions, employers‘ representations and trade unions, NGOs, Third Sector, foundations, think tanks, consultancies (in their different forms of organisation)</a:t>
            </a:r>
            <a:endParaRPr lang="en-GB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4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c.europa.eu/research/horizon2020/images/code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369863" cy="520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6360"/>
            <a:ext cx="8229600" cy="930432"/>
          </a:xfrm>
        </p:spPr>
        <p:txBody>
          <a:bodyPr>
            <a:normAutofit/>
          </a:bodyPr>
          <a:lstStyle/>
          <a:p>
            <a:r>
              <a:rPr lang="de-DE" sz="4500" dirty="0">
                <a:latin typeface="Arial" pitchFamily="34" charset="0"/>
                <a:cs typeface="Arial" pitchFamily="34" charset="0"/>
              </a:rPr>
              <a:t>3</a:t>
            </a:r>
            <a:r>
              <a:rPr lang="de-DE" sz="4500" dirty="0" smtClean="0">
                <a:latin typeface="Arial" pitchFamily="34" charset="0"/>
                <a:cs typeface="Arial" pitchFamily="34" charset="0"/>
              </a:rPr>
              <a:t>. EU politics: COD in practice</a:t>
            </a:r>
            <a:endParaRPr lang="en-GB" sz="4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0432"/>
            <a:ext cx="8229600" cy="938368"/>
          </a:xfrm>
        </p:spPr>
        <p:txBody>
          <a:bodyPr/>
          <a:lstStyle/>
          <a:p>
            <a:r>
              <a:rPr lang="de-DE" dirty="0" smtClean="0"/>
              <a:t>4. Participate in EU politics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400" b="1" dirty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Not-institutionalised</a:t>
            </a:r>
          </a:p>
          <a:p>
            <a:pPr>
              <a:spcBef>
                <a:spcPts val="0"/>
              </a:spcBef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Solid relationships with policy-makers at national level </a:t>
            </a:r>
          </a:p>
          <a:p>
            <a:pPr>
              <a:spcBef>
                <a:spcPts val="0"/>
              </a:spcBef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Regular contact and exchange with the EU institutions </a:t>
            </a:r>
          </a:p>
          <a:p>
            <a:pPr lvl="1">
              <a:spcBef>
                <a:spcPts val="0"/>
              </a:spcBef>
              <a:buFont typeface="Symbol" pitchFamily="18" charset="2"/>
              <a:buChar char="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tools: </a:t>
            </a:r>
            <a:r>
              <a:rPr lang="en-GB" sz="2000" u="sng" dirty="0" smtClean="0">
                <a:latin typeface="Arial" pitchFamily="34" charset="0"/>
                <a:cs typeface="Arial" pitchFamily="34" charset="0"/>
              </a:rPr>
              <a:t>advocacy work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, exchanges, meetings, conferences, position papers, amendments, EP initiative reports, studies, progress/assessment/field reports etc.</a:t>
            </a: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European networking, activism, campaigns and projects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Social Media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Institutionalised</a:t>
            </a:r>
          </a:p>
          <a:p>
            <a:pPr>
              <a:spcBef>
                <a:spcPts val="0"/>
              </a:spcBef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European Citizen Initiative</a:t>
            </a:r>
          </a:p>
          <a:p>
            <a:pPr>
              <a:spcBef>
                <a:spcPts val="0"/>
              </a:spcBef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European Semester</a:t>
            </a:r>
          </a:p>
          <a:p>
            <a:pPr>
              <a:spcBef>
                <a:spcPts val="0"/>
              </a:spcBef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(social) OMC</a:t>
            </a:r>
          </a:p>
          <a:p>
            <a:pPr>
              <a:spcBef>
                <a:spcPts val="0"/>
              </a:spcBef>
            </a:pPr>
            <a:r>
              <a:rPr lang="en-GB" sz="2200" dirty="0">
                <a:latin typeface="Arial" pitchFamily="34" charset="0"/>
                <a:cs typeface="Arial" pitchFamily="34" charset="0"/>
              </a:rPr>
              <a:t>a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nnual conventions etc.</a:t>
            </a:r>
          </a:p>
          <a:p>
            <a:endParaRPr lang="en-GB" dirty="0" smtClean="0"/>
          </a:p>
          <a:p>
            <a:pPr marL="393192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881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6360"/>
          </a:xfrm>
        </p:spPr>
        <p:txBody>
          <a:bodyPr/>
          <a:lstStyle/>
          <a:p>
            <a:r>
              <a:rPr lang="de-DE" dirty="0" smtClean="0"/>
              <a:t>5. Advocacy work (1/3)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020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Monitor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what is happening in the institutions? Which new policy trends and legislative proposals?</a:t>
            </a:r>
          </a:p>
          <a:p>
            <a:r>
              <a:rPr lang="en-GB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Analyse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what could this mean for your member organisation and target group? What actions are needed?</a:t>
            </a:r>
          </a:p>
          <a:p>
            <a:r>
              <a:rPr lang="en-GB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Raise awareness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– ensure that your members understand the implications for them and their concerns</a:t>
            </a:r>
          </a:p>
          <a:p>
            <a:r>
              <a:rPr lang="en-GB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Engage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encourage debate, exchange of ideas, brainstorm on objectives and action points </a:t>
            </a:r>
          </a:p>
          <a:p>
            <a:r>
              <a:rPr lang="en-GB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Consult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– gather viewpoints from communities and target groups concerned by the policy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4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10376"/>
          </a:xfrm>
        </p:spPr>
        <p:txBody>
          <a:bodyPr/>
          <a:lstStyle/>
          <a:p>
            <a:r>
              <a:rPr lang="de-DE" dirty="0" smtClean="0"/>
              <a:t>5. Advocacy work (2/3)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0200"/>
            <a:ext cx="8229600" cy="43891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Challenge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– policy-makers and other stakeholders to address your concerns or provide evidence and arguments for your position</a:t>
            </a:r>
          </a:p>
          <a:p>
            <a:pPr>
              <a:spcBef>
                <a:spcPts val="0"/>
              </a:spcBef>
            </a:pPr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Empower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– provide the tools for your partners and networks to act (e.g. draft letters, petitions, round tables etc.)</a:t>
            </a:r>
          </a:p>
          <a:p>
            <a:pPr>
              <a:spcBef>
                <a:spcPts val="0"/>
              </a:spcBef>
            </a:pPr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Represent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– bringing forward the diversity of voices of civil society, public interest, visibility through media</a:t>
            </a:r>
          </a:p>
          <a:p>
            <a:pPr>
              <a:spcBef>
                <a:spcPts val="0"/>
              </a:spcBef>
            </a:pPr>
            <a:r>
              <a:rPr lang="en-GB" sz="2400" b="1" dirty="0" smtClean="0">
                <a:solidFill>
                  <a:srgbClr val="C56C0B"/>
                </a:solidFill>
                <a:latin typeface="Arial" pitchFamily="34" charset="0"/>
                <a:cs typeface="Arial" pitchFamily="34" charset="0"/>
              </a:rPr>
              <a:t>Follow-up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– keep up the momentum, follow the policy to implementation, evaluation and review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4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38368"/>
          </a:xfrm>
        </p:spPr>
        <p:txBody>
          <a:bodyPr/>
          <a:lstStyle/>
          <a:p>
            <a:r>
              <a:rPr lang="de-DE" dirty="0" smtClean="0"/>
              <a:t>5. Advocacy work (3/3)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288635"/>
              </p:ext>
            </p:extLst>
          </p:nvPr>
        </p:nvGraphicFramePr>
        <p:xfrm>
          <a:off x="457200" y="1844824"/>
          <a:ext cx="4906888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63330687"/>
              </p:ext>
            </p:extLst>
          </p:nvPr>
        </p:nvGraphicFramePr>
        <p:xfrm>
          <a:off x="3131840" y="1844824"/>
          <a:ext cx="554461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207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917</Words>
  <Application>Microsoft Office PowerPoint</Application>
  <PresentationFormat>Bildschirmpräsentation (4:3)</PresentationFormat>
  <Paragraphs>141</Paragraphs>
  <Slides>16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Flow</vt:lpstr>
      <vt:lpstr>SAMARITAN INTERNATIONAL AVEC Kick-off conference 2013</vt:lpstr>
      <vt:lpstr>I. The complexity of EU policy-making</vt:lpstr>
      <vt:lpstr>1. Institutions and Interactions</vt:lpstr>
      <vt:lpstr>2. Ideas and Interest Groups</vt:lpstr>
      <vt:lpstr>3. EU politics: COD in practice</vt:lpstr>
      <vt:lpstr>4. Participate in EU politics </vt:lpstr>
      <vt:lpstr>5. Advocacy work (1/3)</vt:lpstr>
      <vt:lpstr>5. Advocacy work (2/3)</vt:lpstr>
      <vt:lpstr>5. Advocacy work (3/3)</vt:lpstr>
      <vt:lpstr>II. EU-SAM.I:  a vertical counterflow process</vt:lpstr>
      <vt:lpstr>1. SAM.I - EU</vt:lpstr>
      <vt:lpstr>2. EU-SAM.I</vt:lpstr>
      <vt:lpstr>III. Horizontal exchange</vt:lpstr>
      <vt:lpstr>1. Reasons for civil society to network across own boundaries</vt:lpstr>
      <vt:lpstr>2. Cooperation between civil society organisations and research</vt:lpstr>
      <vt:lpstr>CONTACT</vt:lpstr>
    </vt:vector>
  </TitlesOfParts>
  <Company>University of Kent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SAMARITANS International Kick-off conference 2013</dc:title>
  <dc:creator>Adeline Otto</dc:creator>
  <cp:lastModifiedBy>ASB</cp:lastModifiedBy>
  <cp:revision>70</cp:revision>
  <cp:lastPrinted>2013-08-16T10:56:19Z</cp:lastPrinted>
  <dcterms:created xsi:type="dcterms:W3CDTF">2013-08-12T13:54:09Z</dcterms:created>
  <dcterms:modified xsi:type="dcterms:W3CDTF">2013-08-21T21:30:03Z</dcterms:modified>
</cp:coreProperties>
</file>