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43" r:id="rId2"/>
    <p:sldId id="453" r:id="rId3"/>
    <p:sldId id="462" r:id="rId4"/>
    <p:sldId id="468" r:id="rId5"/>
    <p:sldId id="475" r:id="rId6"/>
    <p:sldId id="460" r:id="rId7"/>
    <p:sldId id="463" r:id="rId8"/>
    <p:sldId id="476" r:id="rId9"/>
    <p:sldId id="477" r:id="rId10"/>
    <p:sldId id="471" r:id="rId11"/>
    <p:sldId id="469" r:id="rId12"/>
    <p:sldId id="472" r:id="rId13"/>
    <p:sldId id="479" r:id="rId14"/>
    <p:sldId id="478" r:id="rId15"/>
    <p:sldId id="465" r:id="rId16"/>
    <p:sldId id="466" r:id="rId17"/>
    <p:sldId id="467" r:id="rId18"/>
    <p:sldId id="459" r:id="rId19"/>
  </p:sldIdLst>
  <p:sldSz cx="9144000" cy="6858000" type="screen4x3"/>
  <p:notesSz cx="7102475" cy="10234613"/>
  <p:defaultTextStyle>
    <a:defPPr>
      <a:defRPr lang="de-DE"/>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D20"/>
    <a:srgbClr val="FFCC00"/>
    <a:srgbClr val="FF3300"/>
    <a:srgbClr val="FFFF66"/>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714" autoAdjust="0"/>
  </p:normalViewPr>
  <p:slideViewPr>
    <p:cSldViewPr>
      <p:cViewPr>
        <p:scale>
          <a:sx n="86" d="100"/>
          <a:sy n="86" d="100"/>
        </p:scale>
        <p:origin x="540"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74"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CA376-8C66-4E13-96D7-B0229E4C10D2}" type="doc">
      <dgm:prSet loTypeId="urn:microsoft.com/office/officeart/2005/8/layout/process1" loCatId="process" qsTypeId="urn:microsoft.com/office/officeart/2005/8/quickstyle/simple1" qsCatId="simple" csTypeId="urn:microsoft.com/office/officeart/2005/8/colors/accent1_2" csCatId="accent1" phldr="1"/>
      <dgm:spPr/>
    </dgm:pt>
    <dgm:pt modelId="{34356172-27B0-4EC4-A8B4-6F58CDFE79F2}">
      <dgm:prSet phldrT="[Text]" custT="1"/>
      <dgm:spPr>
        <a:solidFill>
          <a:srgbClr val="CCECFF"/>
        </a:solidFill>
        <a:ln>
          <a:solidFill>
            <a:schemeClr val="tx1"/>
          </a:solidFill>
        </a:ln>
      </dgm:spPr>
      <dgm:t>
        <a:bodyPr/>
        <a:lstStyle/>
        <a:p>
          <a:r>
            <a:rPr lang="de-DE" sz="2000" dirty="0" smtClean="0">
              <a:solidFill>
                <a:schemeClr val="tx1"/>
              </a:solidFill>
              <a:latin typeface="Arial" pitchFamily="34" charset="0"/>
              <a:cs typeface="Arial" pitchFamily="34" charset="0"/>
            </a:rPr>
            <a:t>Zufällige Kontaktaufnahme</a:t>
          </a:r>
          <a:endParaRPr lang="de-DE" sz="2000" dirty="0">
            <a:solidFill>
              <a:schemeClr val="tx1"/>
            </a:solidFill>
            <a:latin typeface="Arial" pitchFamily="34" charset="0"/>
            <a:cs typeface="Arial" pitchFamily="34" charset="0"/>
          </a:endParaRPr>
        </a:p>
      </dgm:t>
    </dgm:pt>
    <dgm:pt modelId="{376E2232-E8B0-4FD5-8583-B2B4667234E0}" type="parTrans" cxnId="{4DFCF462-4E16-4A4D-AA71-475485BFF9DD}">
      <dgm:prSet/>
      <dgm:spPr/>
      <dgm:t>
        <a:bodyPr/>
        <a:lstStyle/>
        <a:p>
          <a:endParaRPr lang="de-DE">
            <a:latin typeface="Arial" pitchFamily="34" charset="0"/>
            <a:cs typeface="Arial" pitchFamily="34" charset="0"/>
          </a:endParaRPr>
        </a:p>
      </dgm:t>
    </dgm:pt>
    <dgm:pt modelId="{E6D601A6-8BED-4714-BBD2-A6AA5502D85F}" type="sibTrans" cxnId="{4DFCF462-4E16-4A4D-AA71-475485BFF9DD}">
      <dgm:prSet/>
      <dgm:spPr>
        <a:solidFill>
          <a:srgbClr val="FF0000"/>
        </a:solidFill>
        <a:ln w="19050">
          <a:solidFill>
            <a:schemeClr val="accent1">
              <a:lumMod val="50000"/>
            </a:schemeClr>
          </a:solidFill>
        </a:ln>
      </dgm:spPr>
      <dgm:t>
        <a:bodyPr/>
        <a:lstStyle/>
        <a:p>
          <a:endParaRPr lang="de-DE">
            <a:latin typeface="Arial" pitchFamily="34" charset="0"/>
            <a:cs typeface="Arial" pitchFamily="34" charset="0"/>
          </a:endParaRPr>
        </a:p>
      </dgm:t>
    </dgm:pt>
    <dgm:pt modelId="{A204F942-0B1B-4B03-9CEA-9DB9414FBD96}">
      <dgm:prSet phldrT="[Text]" custT="1"/>
      <dgm:spPr>
        <a:solidFill>
          <a:srgbClr val="99CCFF"/>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2000" dirty="0" smtClean="0">
              <a:solidFill>
                <a:schemeClr val="tx1"/>
              </a:solidFill>
              <a:latin typeface="Arial" pitchFamily="34" charset="0"/>
              <a:cs typeface="Arial" pitchFamily="34" charset="0"/>
            </a:rPr>
            <a:t>Aktive Freiwilligengewinnung</a:t>
          </a:r>
        </a:p>
      </dgm:t>
    </dgm:pt>
    <dgm:pt modelId="{658AF084-165E-4F3A-AD28-62952F9DCAC2}" type="parTrans" cxnId="{D779E00B-4F07-4A73-9FE3-2877C657FB94}">
      <dgm:prSet/>
      <dgm:spPr/>
      <dgm:t>
        <a:bodyPr/>
        <a:lstStyle/>
        <a:p>
          <a:endParaRPr lang="de-DE">
            <a:latin typeface="Arial" pitchFamily="34" charset="0"/>
            <a:cs typeface="Arial" pitchFamily="34" charset="0"/>
          </a:endParaRPr>
        </a:p>
      </dgm:t>
    </dgm:pt>
    <dgm:pt modelId="{7F420FB4-F9CF-4B53-93F4-1537DEBF521C}" type="sibTrans" cxnId="{D779E00B-4F07-4A73-9FE3-2877C657FB94}">
      <dgm:prSet/>
      <dgm:spPr/>
      <dgm:t>
        <a:bodyPr/>
        <a:lstStyle/>
        <a:p>
          <a:endParaRPr lang="de-DE">
            <a:latin typeface="Arial" pitchFamily="34" charset="0"/>
            <a:cs typeface="Arial" pitchFamily="34" charset="0"/>
          </a:endParaRPr>
        </a:p>
      </dgm:t>
    </dgm:pt>
    <dgm:pt modelId="{01BBC20E-8D59-4F12-8BAD-0E74B4E3E5EB}" type="pres">
      <dgm:prSet presAssocID="{D58CA376-8C66-4E13-96D7-B0229E4C10D2}" presName="Name0" presStyleCnt="0">
        <dgm:presLayoutVars>
          <dgm:dir/>
          <dgm:resizeHandles val="exact"/>
        </dgm:presLayoutVars>
      </dgm:prSet>
      <dgm:spPr/>
    </dgm:pt>
    <dgm:pt modelId="{75BEE7A9-7FB5-41C7-B00A-E368ECBBEAFA}" type="pres">
      <dgm:prSet presAssocID="{34356172-27B0-4EC4-A8B4-6F58CDFE79F2}" presName="node" presStyleLbl="node1" presStyleIdx="0" presStyleCnt="2">
        <dgm:presLayoutVars>
          <dgm:bulletEnabled val="1"/>
        </dgm:presLayoutVars>
      </dgm:prSet>
      <dgm:spPr/>
      <dgm:t>
        <a:bodyPr/>
        <a:lstStyle/>
        <a:p>
          <a:endParaRPr lang="de-DE"/>
        </a:p>
      </dgm:t>
    </dgm:pt>
    <dgm:pt modelId="{60A4C471-8B3E-45EE-9857-6FCEF5998DBF}" type="pres">
      <dgm:prSet presAssocID="{E6D601A6-8BED-4714-BBD2-A6AA5502D85F}" presName="sibTrans" presStyleLbl="sibTrans2D1" presStyleIdx="0" presStyleCnt="1"/>
      <dgm:spPr/>
      <dgm:t>
        <a:bodyPr/>
        <a:lstStyle/>
        <a:p>
          <a:endParaRPr lang="de-DE"/>
        </a:p>
      </dgm:t>
    </dgm:pt>
    <dgm:pt modelId="{BE2DC8A9-DE08-43C8-9096-87B3558B14DE}" type="pres">
      <dgm:prSet presAssocID="{E6D601A6-8BED-4714-BBD2-A6AA5502D85F}" presName="connectorText" presStyleLbl="sibTrans2D1" presStyleIdx="0" presStyleCnt="1"/>
      <dgm:spPr/>
      <dgm:t>
        <a:bodyPr/>
        <a:lstStyle/>
        <a:p>
          <a:endParaRPr lang="de-DE"/>
        </a:p>
      </dgm:t>
    </dgm:pt>
    <dgm:pt modelId="{DDCB3800-1828-4830-A81F-B6B8A82AFB27}" type="pres">
      <dgm:prSet presAssocID="{A204F942-0B1B-4B03-9CEA-9DB9414FBD96}" presName="node" presStyleLbl="node1" presStyleIdx="1" presStyleCnt="2">
        <dgm:presLayoutVars>
          <dgm:bulletEnabled val="1"/>
        </dgm:presLayoutVars>
      </dgm:prSet>
      <dgm:spPr/>
      <dgm:t>
        <a:bodyPr/>
        <a:lstStyle/>
        <a:p>
          <a:endParaRPr lang="de-DE"/>
        </a:p>
      </dgm:t>
    </dgm:pt>
  </dgm:ptLst>
  <dgm:cxnLst>
    <dgm:cxn modelId="{FFD30AFB-D3FA-4C48-8264-E9FEABAE5EFC}" type="presOf" srcId="{A204F942-0B1B-4B03-9CEA-9DB9414FBD96}" destId="{DDCB3800-1828-4830-A81F-B6B8A82AFB27}" srcOrd="0" destOrd="0" presId="urn:microsoft.com/office/officeart/2005/8/layout/process1"/>
    <dgm:cxn modelId="{4DFCF462-4E16-4A4D-AA71-475485BFF9DD}" srcId="{D58CA376-8C66-4E13-96D7-B0229E4C10D2}" destId="{34356172-27B0-4EC4-A8B4-6F58CDFE79F2}" srcOrd="0" destOrd="0" parTransId="{376E2232-E8B0-4FD5-8583-B2B4667234E0}" sibTransId="{E6D601A6-8BED-4714-BBD2-A6AA5502D85F}"/>
    <dgm:cxn modelId="{285815D7-1D96-924F-9A5F-CD2884D48DFA}" type="presOf" srcId="{D58CA376-8C66-4E13-96D7-B0229E4C10D2}" destId="{01BBC20E-8D59-4F12-8BAD-0E74B4E3E5EB}" srcOrd="0" destOrd="0" presId="urn:microsoft.com/office/officeart/2005/8/layout/process1"/>
    <dgm:cxn modelId="{BE5BEC91-8A4F-F549-9AD8-6BE6A23534B7}" type="presOf" srcId="{E6D601A6-8BED-4714-BBD2-A6AA5502D85F}" destId="{60A4C471-8B3E-45EE-9857-6FCEF5998DBF}" srcOrd="0" destOrd="0" presId="urn:microsoft.com/office/officeart/2005/8/layout/process1"/>
    <dgm:cxn modelId="{72AD98EF-6010-1D45-BEF1-4E0C40FCBE43}" type="presOf" srcId="{E6D601A6-8BED-4714-BBD2-A6AA5502D85F}" destId="{BE2DC8A9-DE08-43C8-9096-87B3558B14DE}" srcOrd="1" destOrd="0" presId="urn:microsoft.com/office/officeart/2005/8/layout/process1"/>
    <dgm:cxn modelId="{D779E00B-4F07-4A73-9FE3-2877C657FB94}" srcId="{D58CA376-8C66-4E13-96D7-B0229E4C10D2}" destId="{A204F942-0B1B-4B03-9CEA-9DB9414FBD96}" srcOrd="1" destOrd="0" parTransId="{658AF084-165E-4F3A-AD28-62952F9DCAC2}" sibTransId="{7F420FB4-F9CF-4B53-93F4-1537DEBF521C}"/>
    <dgm:cxn modelId="{325F8BD3-7C6B-1144-9F6C-2A059F237C58}" type="presOf" srcId="{34356172-27B0-4EC4-A8B4-6F58CDFE79F2}" destId="{75BEE7A9-7FB5-41C7-B00A-E368ECBBEAFA}" srcOrd="0" destOrd="0" presId="urn:microsoft.com/office/officeart/2005/8/layout/process1"/>
    <dgm:cxn modelId="{1C66A340-F583-E142-83EE-4A9D9FF37C39}" type="presParOf" srcId="{01BBC20E-8D59-4F12-8BAD-0E74B4E3E5EB}" destId="{75BEE7A9-7FB5-41C7-B00A-E368ECBBEAFA}" srcOrd="0" destOrd="0" presId="urn:microsoft.com/office/officeart/2005/8/layout/process1"/>
    <dgm:cxn modelId="{9FFCB9DC-FC41-8B4D-B6FE-D56E69D60FF8}" type="presParOf" srcId="{01BBC20E-8D59-4F12-8BAD-0E74B4E3E5EB}" destId="{60A4C471-8B3E-45EE-9857-6FCEF5998DBF}" srcOrd="1" destOrd="0" presId="urn:microsoft.com/office/officeart/2005/8/layout/process1"/>
    <dgm:cxn modelId="{3C67E25F-EA11-3147-8BC2-2239FBEEAE8A}" type="presParOf" srcId="{60A4C471-8B3E-45EE-9857-6FCEF5998DBF}" destId="{BE2DC8A9-DE08-43C8-9096-87B3558B14DE}" srcOrd="0" destOrd="0" presId="urn:microsoft.com/office/officeart/2005/8/layout/process1"/>
    <dgm:cxn modelId="{8C796B41-5976-2846-A762-DE1607BE4AFA}" type="presParOf" srcId="{01BBC20E-8D59-4F12-8BAD-0E74B4E3E5EB}" destId="{DDCB3800-1828-4830-A81F-B6B8A82AFB2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8CA376-8C66-4E13-96D7-B0229E4C10D2}" type="doc">
      <dgm:prSet loTypeId="urn:microsoft.com/office/officeart/2005/8/layout/process1" loCatId="process" qsTypeId="urn:microsoft.com/office/officeart/2005/8/quickstyle/simple1" qsCatId="simple" csTypeId="urn:microsoft.com/office/officeart/2005/8/colors/accent1_2" csCatId="accent1" phldr="1"/>
      <dgm:spPr/>
    </dgm:pt>
    <dgm:pt modelId="{34356172-27B0-4EC4-A8B4-6F58CDFE79F2}">
      <dgm:prSet phldrT="[Text]" custT="1"/>
      <dgm:spPr>
        <a:solidFill>
          <a:srgbClr val="CCECFF"/>
        </a:solidFill>
        <a:ln>
          <a:solidFill>
            <a:schemeClr val="tx1"/>
          </a:solidFill>
        </a:ln>
      </dgm:spPr>
      <dgm:t>
        <a:bodyPr/>
        <a:lstStyle/>
        <a:p>
          <a:r>
            <a:rPr lang="de-DE" sz="2000" dirty="0" smtClean="0">
              <a:solidFill>
                <a:schemeClr val="tx1"/>
              </a:solidFill>
              <a:latin typeface="Arial" pitchFamily="34" charset="0"/>
              <a:cs typeface="Arial" pitchFamily="34" charset="0"/>
            </a:rPr>
            <a:t>Logischer </a:t>
          </a:r>
        </a:p>
        <a:p>
          <a:r>
            <a:rPr lang="de-DE" sz="2000" dirty="0" smtClean="0">
              <a:solidFill>
                <a:schemeClr val="tx1"/>
              </a:solidFill>
              <a:latin typeface="Arial" pitchFamily="34" charset="0"/>
              <a:cs typeface="Arial" pitchFamily="34" charset="0"/>
            </a:rPr>
            <a:t>Tätigkeitsbereich</a:t>
          </a:r>
          <a:endParaRPr lang="de-DE" sz="2000" dirty="0">
            <a:solidFill>
              <a:schemeClr val="tx1"/>
            </a:solidFill>
            <a:latin typeface="Arial" pitchFamily="34" charset="0"/>
            <a:cs typeface="Arial" pitchFamily="34" charset="0"/>
          </a:endParaRPr>
        </a:p>
      </dgm:t>
    </dgm:pt>
    <dgm:pt modelId="{376E2232-E8B0-4FD5-8583-B2B4667234E0}" type="parTrans" cxnId="{4DFCF462-4E16-4A4D-AA71-475485BFF9DD}">
      <dgm:prSet/>
      <dgm:spPr/>
      <dgm:t>
        <a:bodyPr/>
        <a:lstStyle/>
        <a:p>
          <a:endParaRPr lang="de-DE">
            <a:latin typeface="Arial" pitchFamily="34" charset="0"/>
            <a:cs typeface="Arial" pitchFamily="34" charset="0"/>
          </a:endParaRPr>
        </a:p>
      </dgm:t>
    </dgm:pt>
    <dgm:pt modelId="{E6D601A6-8BED-4714-BBD2-A6AA5502D85F}" type="sibTrans" cxnId="{4DFCF462-4E16-4A4D-AA71-475485BFF9DD}">
      <dgm:prSet/>
      <dgm:spPr>
        <a:solidFill>
          <a:srgbClr val="FF0000"/>
        </a:solidFill>
        <a:ln w="19050">
          <a:solidFill>
            <a:schemeClr val="accent1">
              <a:lumMod val="50000"/>
            </a:schemeClr>
          </a:solidFill>
        </a:ln>
      </dgm:spPr>
      <dgm:t>
        <a:bodyPr/>
        <a:lstStyle/>
        <a:p>
          <a:endParaRPr lang="de-DE">
            <a:latin typeface="Arial" pitchFamily="34" charset="0"/>
            <a:cs typeface="Arial" pitchFamily="34" charset="0"/>
          </a:endParaRPr>
        </a:p>
      </dgm:t>
    </dgm:pt>
    <dgm:pt modelId="{A204F942-0B1B-4B03-9CEA-9DB9414FBD96}">
      <dgm:prSet phldrT="[Text]" custT="1"/>
      <dgm:spPr>
        <a:solidFill>
          <a:srgbClr val="99CCFF"/>
        </a:solidFill>
        <a:ln>
          <a:solidFill>
            <a:schemeClr val="tx1"/>
          </a:solidFill>
        </a:ln>
      </dgm:spPr>
      <dgm:t>
        <a:bodyPr/>
        <a:lstStyle/>
        <a:p>
          <a:r>
            <a:rPr lang="de-DE" sz="2000" dirty="0" smtClean="0">
              <a:solidFill>
                <a:schemeClr val="tx1"/>
              </a:solidFill>
              <a:latin typeface="Arial" pitchFamily="34" charset="0"/>
              <a:cs typeface="Arial" pitchFamily="34" charset="0"/>
            </a:rPr>
            <a:t>Bewusste Entscheidung für eine bestimmte Tätigkeit </a:t>
          </a:r>
        </a:p>
      </dgm:t>
    </dgm:pt>
    <dgm:pt modelId="{658AF084-165E-4F3A-AD28-62952F9DCAC2}" type="parTrans" cxnId="{D779E00B-4F07-4A73-9FE3-2877C657FB94}">
      <dgm:prSet/>
      <dgm:spPr/>
      <dgm:t>
        <a:bodyPr/>
        <a:lstStyle/>
        <a:p>
          <a:endParaRPr lang="de-DE">
            <a:latin typeface="Arial" pitchFamily="34" charset="0"/>
            <a:cs typeface="Arial" pitchFamily="34" charset="0"/>
          </a:endParaRPr>
        </a:p>
      </dgm:t>
    </dgm:pt>
    <dgm:pt modelId="{7F420FB4-F9CF-4B53-93F4-1537DEBF521C}" type="sibTrans" cxnId="{D779E00B-4F07-4A73-9FE3-2877C657FB94}">
      <dgm:prSet/>
      <dgm:spPr/>
      <dgm:t>
        <a:bodyPr/>
        <a:lstStyle/>
        <a:p>
          <a:endParaRPr lang="de-DE">
            <a:latin typeface="Arial" pitchFamily="34" charset="0"/>
            <a:cs typeface="Arial" pitchFamily="34" charset="0"/>
          </a:endParaRPr>
        </a:p>
      </dgm:t>
    </dgm:pt>
    <dgm:pt modelId="{01BBC20E-8D59-4F12-8BAD-0E74B4E3E5EB}" type="pres">
      <dgm:prSet presAssocID="{D58CA376-8C66-4E13-96D7-B0229E4C10D2}" presName="Name0" presStyleCnt="0">
        <dgm:presLayoutVars>
          <dgm:dir/>
          <dgm:resizeHandles val="exact"/>
        </dgm:presLayoutVars>
      </dgm:prSet>
      <dgm:spPr/>
    </dgm:pt>
    <dgm:pt modelId="{75BEE7A9-7FB5-41C7-B00A-E368ECBBEAFA}" type="pres">
      <dgm:prSet presAssocID="{34356172-27B0-4EC4-A8B4-6F58CDFE79F2}" presName="node" presStyleLbl="node1" presStyleIdx="0" presStyleCnt="2">
        <dgm:presLayoutVars>
          <dgm:bulletEnabled val="1"/>
        </dgm:presLayoutVars>
      </dgm:prSet>
      <dgm:spPr/>
      <dgm:t>
        <a:bodyPr/>
        <a:lstStyle/>
        <a:p>
          <a:endParaRPr lang="de-DE"/>
        </a:p>
      </dgm:t>
    </dgm:pt>
    <dgm:pt modelId="{60A4C471-8B3E-45EE-9857-6FCEF5998DBF}" type="pres">
      <dgm:prSet presAssocID="{E6D601A6-8BED-4714-BBD2-A6AA5502D85F}" presName="sibTrans" presStyleLbl="sibTrans2D1" presStyleIdx="0" presStyleCnt="1" custLinFactNeighborX="1921" custLinFactNeighborY="-1087"/>
      <dgm:spPr/>
      <dgm:t>
        <a:bodyPr/>
        <a:lstStyle/>
        <a:p>
          <a:endParaRPr lang="de-DE"/>
        </a:p>
      </dgm:t>
    </dgm:pt>
    <dgm:pt modelId="{BE2DC8A9-DE08-43C8-9096-87B3558B14DE}" type="pres">
      <dgm:prSet presAssocID="{E6D601A6-8BED-4714-BBD2-A6AA5502D85F}" presName="connectorText" presStyleLbl="sibTrans2D1" presStyleIdx="0" presStyleCnt="1"/>
      <dgm:spPr/>
      <dgm:t>
        <a:bodyPr/>
        <a:lstStyle/>
        <a:p>
          <a:endParaRPr lang="de-DE"/>
        </a:p>
      </dgm:t>
    </dgm:pt>
    <dgm:pt modelId="{DDCB3800-1828-4830-A81F-B6B8A82AFB27}" type="pres">
      <dgm:prSet presAssocID="{A204F942-0B1B-4B03-9CEA-9DB9414FBD96}" presName="node" presStyleLbl="node1" presStyleIdx="1" presStyleCnt="2">
        <dgm:presLayoutVars>
          <dgm:bulletEnabled val="1"/>
        </dgm:presLayoutVars>
      </dgm:prSet>
      <dgm:spPr/>
      <dgm:t>
        <a:bodyPr/>
        <a:lstStyle/>
        <a:p>
          <a:endParaRPr lang="de-DE"/>
        </a:p>
      </dgm:t>
    </dgm:pt>
  </dgm:ptLst>
  <dgm:cxnLst>
    <dgm:cxn modelId="{7D213B4D-460E-D140-807D-947A348DE81D}" type="presOf" srcId="{34356172-27B0-4EC4-A8B4-6F58CDFE79F2}" destId="{75BEE7A9-7FB5-41C7-B00A-E368ECBBEAFA}" srcOrd="0" destOrd="0" presId="urn:microsoft.com/office/officeart/2005/8/layout/process1"/>
    <dgm:cxn modelId="{4DFCF462-4E16-4A4D-AA71-475485BFF9DD}" srcId="{D58CA376-8C66-4E13-96D7-B0229E4C10D2}" destId="{34356172-27B0-4EC4-A8B4-6F58CDFE79F2}" srcOrd="0" destOrd="0" parTransId="{376E2232-E8B0-4FD5-8583-B2B4667234E0}" sibTransId="{E6D601A6-8BED-4714-BBD2-A6AA5502D85F}"/>
    <dgm:cxn modelId="{DB09F161-EDE4-184A-805C-35D7DC9AE1E1}" type="presOf" srcId="{E6D601A6-8BED-4714-BBD2-A6AA5502D85F}" destId="{60A4C471-8B3E-45EE-9857-6FCEF5998DBF}" srcOrd="0" destOrd="0" presId="urn:microsoft.com/office/officeart/2005/8/layout/process1"/>
    <dgm:cxn modelId="{F0DE241F-F15C-CC4C-941B-B5029F6DE490}" type="presOf" srcId="{A204F942-0B1B-4B03-9CEA-9DB9414FBD96}" destId="{DDCB3800-1828-4830-A81F-B6B8A82AFB27}" srcOrd="0" destOrd="0" presId="urn:microsoft.com/office/officeart/2005/8/layout/process1"/>
    <dgm:cxn modelId="{6C87F640-598A-BD40-BAB2-7A6FF73C6039}" type="presOf" srcId="{D58CA376-8C66-4E13-96D7-B0229E4C10D2}" destId="{01BBC20E-8D59-4F12-8BAD-0E74B4E3E5EB}" srcOrd="0" destOrd="0" presId="urn:microsoft.com/office/officeart/2005/8/layout/process1"/>
    <dgm:cxn modelId="{D779E00B-4F07-4A73-9FE3-2877C657FB94}" srcId="{D58CA376-8C66-4E13-96D7-B0229E4C10D2}" destId="{A204F942-0B1B-4B03-9CEA-9DB9414FBD96}" srcOrd="1" destOrd="0" parTransId="{658AF084-165E-4F3A-AD28-62952F9DCAC2}" sibTransId="{7F420FB4-F9CF-4B53-93F4-1537DEBF521C}"/>
    <dgm:cxn modelId="{8069B968-9668-4A4B-B317-56AD0E1B14FF}" type="presOf" srcId="{E6D601A6-8BED-4714-BBD2-A6AA5502D85F}" destId="{BE2DC8A9-DE08-43C8-9096-87B3558B14DE}" srcOrd="1" destOrd="0" presId="urn:microsoft.com/office/officeart/2005/8/layout/process1"/>
    <dgm:cxn modelId="{206B7390-485A-4B43-AAEF-51D128FBBB7A}" type="presParOf" srcId="{01BBC20E-8D59-4F12-8BAD-0E74B4E3E5EB}" destId="{75BEE7A9-7FB5-41C7-B00A-E368ECBBEAFA}" srcOrd="0" destOrd="0" presId="urn:microsoft.com/office/officeart/2005/8/layout/process1"/>
    <dgm:cxn modelId="{D2CD3513-8817-5C4F-A583-0F8890C67CEF}" type="presParOf" srcId="{01BBC20E-8D59-4F12-8BAD-0E74B4E3E5EB}" destId="{60A4C471-8B3E-45EE-9857-6FCEF5998DBF}" srcOrd="1" destOrd="0" presId="urn:microsoft.com/office/officeart/2005/8/layout/process1"/>
    <dgm:cxn modelId="{77922E4A-7490-2642-AA85-B7B6D24F52D2}" type="presParOf" srcId="{60A4C471-8B3E-45EE-9857-6FCEF5998DBF}" destId="{BE2DC8A9-DE08-43C8-9096-87B3558B14DE}" srcOrd="0" destOrd="0" presId="urn:microsoft.com/office/officeart/2005/8/layout/process1"/>
    <dgm:cxn modelId="{685D0D09-1A79-6046-9E57-E687D7E10808}" type="presParOf" srcId="{01BBC20E-8D59-4F12-8BAD-0E74B4E3E5EB}" destId="{DDCB3800-1828-4830-A81F-B6B8A82AFB27}"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8CA376-8C66-4E13-96D7-B0229E4C10D2}" type="doc">
      <dgm:prSet loTypeId="urn:microsoft.com/office/officeart/2005/8/layout/process1" loCatId="process" qsTypeId="urn:microsoft.com/office/officeart/2005/8/quickstyle/simple1" qsCatId="simple" csTypeId="urn:microsoft.com/office/officeart/2005/8/colors/accent1_2" csCatId="accent1" phldr="1"/>
      <dgm:spPr/>
    </dgm:pt>
    <dgm:pt modelId="{34356172-27B0-4EC4-A8B4-6F58CDFE79F2}">
      <dgm:prSet phldrT="[Text]" custT="1"/>
      <dgm:spPr>
        <a:solidFill>
          <a:srgbClr val="CCECFF"/>
        </a:solidFill>
        <a:ln>
          <a:solidFill>
            <a:schemeClr val="tx1"/>
          </a:solidFill>
        </a:ln>
      </dgm:spPr>
      <dgm:t>
        <a:bodyPr/>
        <a:lstStyle/>
        <a:p>
          <a:r>
            <a:rPr lang="de-DE" sz="2000" dirty="0" smtClean="0">
              <a:solidFill>
                <a:schemeClr val="tx1"/>
              </a:solidFill>
              <a:latin typeface="Arial" pitchFamily="34" charset="0"/>
              <a:cs typeface="Arial" pitchFamily="34" charset="0"/>
            </a:rPr>
            <a:t>Anmeldung und Abmeldung</a:t>
          </a:r>
        </a:p>
      </dgm:t>
    </dgm:pt>
    <dgm:pt modelId="{376E2232-E8B0-4FD5-8583-B2B4667234E0}" type="parTrans" cxnId="{4DFCF462-4E16-4A4D-AA71-475485BFF9DD}">
      <dgm:prSet/>
      <dgm:spPr/>
      <dgm:t>
        <a:bodyPr/>
        <a:lstStyle/>
        <a:p>
          <a:endParaRPr lang="de-DE"/>
        </a:p>
      </dgm:t>
    </dgm:pt>
    <dgm:pt modelId="{E6D601A6-8BED-4714-BBD2-A6AA5502D85F}" type="sibTrans" cxnId="{4DFCF462-4E16-4A4D-AA71-475485BFF9DD}">
      <dgm:prSet/>
      <dgm:spPr>
        <a:solidFill>
          <a:srgbClr val="FF0000"/>
        </a:solidFill>
        <a:ln w="19050">
          <a:solidFill>
            <a:schemeClr val="accent1">
              <a:lumMod val="50000"/>
            </a:schemeClr>
          </a:solidFill>
        </a:ln>
      </dgm:spPr>
      <dgm:t>
        <a:bodyPr/>
        <a:lstStyle/>
        <a:p>
          <a:endParaRPr lang="de-DE"/>
        </a:p>
      </dgm:t>
    </dgm:pt>
    <dgm:pt modelId="{A204F942-0B1B-4B03-9CEA-9DB9414FBD96}">
      <dgm:prSet phldrT="[Text]" custT="1"/>
      <dgm:spPr>
        <a:solidFill>
          <a:srgbClr val="99CCFF"/>
        </a:solidFill>
        <a:ln>
          <a:solidFill>
            <a:schemeClr val="tx1"/>
          </a:solidFill>
        </a:ln>
      </dgm:spPr>
      <dgm:t>
        <a:bodyPr/>
        <a:lstStyle/>
        <a:p>
          <a:r>
            <a:rPr lang="de-DE" sz="2000" dirty="0" smtClean="0">
              <a:solidFill>
                <a:schemeClr val="tx1"/>
              </a:solidFill>
              <a:latin typeface="Arial" pitchFamily="34" charset="0"/>
              <a:cs typeface="Arial" pitchFamily="34" charset="0"/>
            </a:rPr>
            <a:t>Gewinnung, Einarbeitung, Betreuung, Förderung und Umstieg, Bindung</a:t>
          </a:r>
        </a:p>
      </dgm:t>
    </dgm:pt>
    <dgm:pt modelId="{658AF084-165E-4F3A-AD28-62952F9DCAC2}" type="parTrans" cxnId="{D779E00B-4F07-4A73-9FE3-2877C657FB94}">
      <dgm:prSet/>
      <dgm:spPr/>
      <dgm:t>
        <a:bodyPr/>
        <a:lstStyle/>
        <a:p>
          <a:endParaRPr lang="de-DE"/>
        </a:p>
      </dgm:t>
    </dgm:pt>
    <dgm:pt modelId="{7F420FB4-F9CF-4B53-93F4-1537DEBF521C}" type="sibTrans" cxnId="{D779E00B-4F07-4A73-9FE3-2877C657FB94}">
      <dgm:prSet/>
      <dgm:spPr/>
      <dgm:t>
        <a:bodyPr/>
        <a:lstStyle/>
        <a:p>
          <a:endParaRPr lang="de-DE"/>
        </a:p>
      </dgm:t>
    </dgm:pt>
    <dgm:pt modelId="{01BBC20E-8D59-4F12-8BAD-0E74B4E3E5EB}" type="pres">
      <dgm:prSet presAssocID="{D58CA376-8C66-4E13-96D7-B0229E4C10D2}" presName="Name0" presStyleCnt="0">
        <dgm:presLayoutVars>
          <dgm:dir/>
          <dgm:resizeHandles val="exact"/>
        </dgm:presLayoutVars>
      </dgm:prSet>
      <dgm:spPr/>
    </dgm:pt>
    <dgm:pt modelId="{75BEE7A9-7FB5-41C7-B00A-E368ECBBEAFA}" type="pres">
      <dgm:prSet presAssocID="{34356172-27B0-4EC4-A8B4-6F58CDFE79F2}" presName="node" presStyleLbl="node1" presStyleIdx="0" presStyleCnt="2">
        <dgm:presLayoutVars>
          <dgm:bulletEnabled val="1"/>
        </dgm:presLayoutVars>
      </dgm:prSet>
      <dgm:spPr/>
      <dgm:t>
        <a:bodyPr/>
        <a:lstStyle/>
        <a:p>
          <a:endParaRPr lang="de-DE"/>
        </a:p>
      </dgm:t>
    </dgm:pt>
    <dgm:pt modelId="{60A4C471-8B3E-45EE-9857-6FCEF5998DBF}" type="pres">
      <dgm:prSet presAssocID="{E6D601A6-8BED-4714-BBD2-A6AA5502D85F}" presName="sibTrans" presStyleLbl="sibTrans2D1" presStyleIdx="0" presStyleCnt="1"/>
      <dgm:spPr/>
      <dgm:t>
        <a:bodyPr/>
        <a:lstStyle/>
        <a:p>
          <a:endParaRPr lang="de-DE"/>
        </a:p>
      </dgm:t>
    </dgm:pt>
    <dgm:pt modelId="{BE2DC8A9-DE08-43C8-9096-87B3558B14DE}" type="pres">
      <dgm:prSet presAssocID="{E6D601A6-8BED-4714-BBD2-A6AA5502D85F}" presName="connectorText" presStyleLbl="sibTrans2D1" presStyleIdx="0" presStyleCnt="1"/>
      <dgm:spPr/>
      <dgm:t>
        <a:bodyPr/>
        <a:lstStyle/>
        <a:p>
          <a:endParaRPr lang="de-DE"/>
        </a:p>
      </dgm:t>
    </dgm:pt>
    <dgm:pt modelId="{DDCB3800-1828-4830-A81F-B6B8A82AFB27}" type="pres">
      <dgm:prSet presAssocID="{A204F942-0B1B-4B03-9CEA-9DB9414FBD96}" presName="node" presStyleLbl="node1" presStyleIdx="1" presStyleCnt="2">
        <dgm:presLayoutVars>
          <dgm:bulletEnabled val="1"/>
        </dgm:presLayoutVars>
      </dgm:prSet>
      <dgm:spPr/>
      <dgm:t>
        <a:bodyPr/>
        <a:lstStyle/>
        <a:p>
          <a:endParaRPr lang="de-DE"/>
        </a:p>
      </dgm:t>
    </dgm:pt>
  </dgm:ptLst>
  <dgm:cxnLst>
    <dgm:cxn modelId="{4ABB14D3-AA9E-1345-B191-0348B7ABF40F}" type="presOf" srcId="{34356172-27B0-4EC4-A8B4-6F58CDFE79F2}" destId="{75BEE7A9-7FB5-41C7-B00A-E368ECBBEAFA}" srcOrd="0" destOrd="0" presId="urn:microsoft.com/office/officeart/2005/8/layout/process1"/>
    <dgm:cxn modelId="{D779E00B-4F07-4A73-9FE3-2877C657FB94}" srcId="{D58CA376-8C66-4E13-96D7-B0229E4C10D2}" destId="{A204F942-0B1B-4B03-9CEA-9DB9414FBD96}" srcOrd="1" destOrd="0" parTransId="{658AF084-165E-4F3A-AD28-62952F9DCAC2}" sibTransId="{7F420FB4-F9CF-4B53-93F4-1537DEBF521C}"/>
    <dgm:cxn modelId="{5295A3F8-5D51-A240-AE71-047BC9122E43}" type="presOf" srcId="{A204F942-0B1B-4B03-9CEA-9DB9414FBD96}" destId="{DDCB3800-1828-4830-A81F-B6B8A82AFB27}" srcOrd="0" destOrd="0" presId="urn:microsoft.com/office/officeart/2005/8/layout/process1"/>
    <dgm:cxn modelId="{9EA2D278-7F06-584F-A614-C599A0E50180}" type="presOf" srcId="{E6D601A6-8BED-4714-BBD2-A6AA5502D85F}" destId="{60A4C471-8B3E-45EE-9857-6FCEF5998DBF}" srcOrd="0" destOrd="0" presId="urn:microsoft.com/office/officeart/2005/8/layout/process1"/>
    <dgm:cxn modelId="{B97E3134-DD95-DD4B-95B2-E6500DF5C4B1}" type="presOf" srcId="{D58CA376-8C66-4E13-96D7-B0229E4C10D2}" destId="{01BBC20E-8D59-4F12-8BAD-0E74B4E3E5EB}" srcOrd="0" destOrd="0" presId="urn:microsoft.com/office/officeart/2005/8/layout/process1"/>
    <dgm:cxn modelId="{4DFCF462-4E16-4A4D-AA71-475485BFF9DD}" srcId="{D58CA376-8C66-4E13-96D7-B0229E4C10D2}" destId="{34356172-27B0-4EC4-A8B4-6F58CDFE79F2}" srcOrd="0" destOrd="0" parTransId="{376E2232-E8B0-4FD5-8583-B2B4667234E0}" sibTransId="{E6D601A6-8BED-4714-BBD2-A6AA5502D85F}"/>
    <dgm:cxn modelId="{442A5E01-5D0A-A741-8A3E-5C5C70B3C283}" type="presOf" srcId="{E6D601A6-8BED-4714-BBD2-A6AA5502D85F}" destId="{BE2DC8A9-DE08-43C8-9096-87B3558B14DE}" srcOrd="1" destOrd="0" presId="urn:microsoft.com/office/officeart/2005/8/layout/process1"/>
    <dgm:cxn modelId="{51234EFB-A9E1-8448-922A-2405CB6D5E34}" type="presParOf" srcId="{01BBC20E-8D59-4F12-8BAD-0E74B4E3E5EB}" destId="{75BEE7A9-7FB5-41C7-B00A-E368ECBBEAFA}" srcOrd="0" destOrd="0" presId="urn:microsoft.com/office/officeart/2005/8/layout/process1"/>
    <dgm:cxn modelId="{C083146B-5DF8-114F-8C22-83FB37FE6AEE}" type="presParOf" srcId="{01BBC20E-8D59-4F12-8BAD-0E74B4E3E5EB}" destId="{60A4C471-8B3E-45EE-9857-6FCEF5998DBF}" srcOrd="1" destOrd="0" presId="urn:microsoft.com/office/officeart/2005/8/layout/process1"/>
    <dgm:cxn modelId="{9AF52344-7AD3-1545-9158-E276FB435742}" type="presParOf" srcId="{60A4C471-8B3E-45EE-9857-6FCEF5998DBF}" destId="{BE2DC8A9-DE08-43C8-9096-87B3558B14DE}" srcOrd="0" destOrd="0" presId="urn:microsoft.com/office/officeart/2005/8/layout/process1"/>
    <dgm:cxn modelId="{E3B1F3BE-40F7-A049-A363-3FC517E14C59}" type="presParOf" srcId="{01BBC20E-8D59-4F12-8BAD-0E74B4E3E5EB}" destId="{DDCB3800-1828-4830-A81F-B6B8A82AFB27}"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8CA376-8C66-4E13-96D7-B0229E4C10D2}" type="doc">
      <dgm:prSet loTypeId="urn:microsoft.com/office/officeart/2005/8/layout/process1" loCatId="process" qsTypeId="urn:microsoft.com/office/officeart/2005/8/quickstyle/simple1" qsCatId="simple" csTypeId="urn:microsoft.com/office/officeart/2005/8/colors/accent1_2" csCatId="accent1" phldr="1"/>
      <dgm:spPr/>
    </dgm:pt>
    <dgm:pt modelId="{34356172-27B0-4EC4-A8B4-6F58CDFE79F2}">
      <dgm:prSet phldrT="[Text]" custT="1"/>
      <dgm:spPr>
        <a:solidFill>
          <a:srgbClr val="CCECFF"/>
        </a:solidFill>
        <a:ln>
          <a:solidFill>
            <a:schemeClr val="tx1"/>
          </a:solidFill>
        </a:ln>
      </dgm:spPr>
      <dgm:t>
        <a:bodyPr/>
        <a:lstStyle/>
        <a:p>
          <a:r>
            <a:rPr lang="de-DE" sz="2000" dirty="0" smtClean="0">
              <a:solidFill>
                <a:schemeClr val="tx1"/>
              </a:solidFill>
              <a:latin typeface="Arial" pitchFamily="34" charset="0"/>
              <a:cs typeface="Arial" pitchFamily="34" charset="0"/>
            </a:rPr>
            <a:t>Geringe Vorbereitung auf Gremienarbeit</a:t>
          </a:r>
        </a:p>
      </dgm:t>
    </dgm:pt>
    <dgm:pt modelId="{376E2232-E8B0-4FD5-8583-B2B4667234E0}" type="parTrans" cxnId="{4DFCF462-4E16-4A4D-AA71-475485BFF9DD}">
      <dgm:prSet/>
      <dgm:spPr/>
      <dgm:t>
        <a:bodyPr/>
        <a:lstStyle/>
        <a:p>
          <a:endParaRPr lang="de-DE">
            <a:latin typeface="Arial" pitchFamily="34" charset="0"/>
            <a:cs typeface="Arial" pitchFamily="34" charset="0"/>
          </a:endParaRPr>
        </a:p>
      </dgm:t>
    </dgm:pt>
    <dgm:pt modelId="{E6D601A6-8BED-4714-BBD2-A6AA5502D85F}" type="sibTrans" cxnId="{4DFCF462-4E16-4A4D-AA71-475485BFF9DD}">
      <dgm:prSet/>
      <dgm:spPr>
        <a:solidFill>
          <a:srgbClr val="FF0000"/>
        </a:solidFill>
        <a:ln w="19050">
          <a:solidFill>
            <a:schemeClr val="accent1">
              <a:lumMod val="50000"/>
            </a:schemeClr>
          </a:solidFill>
        </a:ln>
      </dgm:spPr>
      <dgm:t>
        <a:bodyPr/>
        <a:lstStyle/>
        <a:p>
          <a:endParaRPr lang="de-DE">
            <a:latin typeface="Arial" pitchFamily="34" charset="0"/>
            <a:cs typeface="Arial" pitchFamily="34" charset="0"/>
          </a:endParaRPr>
        </a:p>
      </dgm:t>
    </dgm:pt>
    <dgm:pt modelId="{A204F942-0B1B-4B03-9CEA-9DB9414FBD96}">
      <dgm:prSet phldrT="[Text]" custT="1"/>
      <dgm:spPr>
        <a:solidFill>
          <a:srgbClr val="99CCFF"/>
        </a:solidFill>
        <a:ln>
          <a:solidFill>
            <a:schemeClr val="tx1"/>
          </a:solidFill>
        </a:ln>
      </dgm:spPr>
      <dgm:t>
        <a:bodyPr/>
        <a:lstStyle/>
        <a:p>
          <a:r>
            <a:rPr lang="de-DE" sz="2000" dirty="0" smtClean="0">
              <a:solidFill>
                <a:schemeClr val="tx1"/>
              </a:solidFill>
              <a:latin typeface="Arial" pitchFamily="34" charset="0"/>
              <a:cs typeface="Arial" pitchFamily="34" charset="0"/>
            </a:rPr>
            <a:t>Gezielte Ausbildung für Ehrenamtliche </a:t>
          </a:r>
        </a:p>
      </dgm:t>
    </dgm:pt>
    <dgm:pt modelId="{658AF084-165E-4F3A-AD28-62952F9DCAC2}" type="parTrans" cxnId="{D779E00B-4F07-4A73-9FE3-2877C657FB94}">
      <dgm:prSet/>
      <dgm:spPr/>
      <dgm:t>
        <a:bodyPr/>
        <a:lstStyle/>
        <a:p>
          <a:endParaRPr lang="de-DE">
            <a:latin typeface="Arial" pitchFamily="34" charset="0"/>
            <a:cs typeface="Arial" pitchFamily="34" charset="0"/>
          </a:endParaRPr>
        </a:p>
      </dgm:t>
    </dgm:pt>
    <dgm:pt modelId="{7F420FB4-F9CF-4B53-93F4-1537DEBF521C}" type="sibTrans" cxnId="{D779E00B-4F07-4A73-9FE3-2877C657FB94}">
      <dgm:prSet/>
      <dgm:spPr/>
      <dgm:t>
        <a:bodyPr/>
        <a:lstStyle/>
        <a:p>
          <a:endParaRPr lang="de-DE">
            <a:latin typeface="Arial" pitchFamily="34" charset="0"/>
            <a:cs typeface="Arial" pitchFamily="34" charset="0"/>
          </a:endParaRPr>
        </a:p>
      </dgm:t>
    </dgm:pt>
    <dgm:pt modelId="{01BBC20E-8D59-4F12-8BAD-0E74B4E3E5EB}" type="pres">
      <dgm:prSet presAssocID="{D58CA376-8C66-4E13-96D7-B0229E4C10D2}" presName="Name0" presStyleCnt="0">
        <dgm:presLayoutVars>
          <dgm:dir/>
          <dgm:resizeHandles val="exact"/>
        </dgm:presLayoutVars>
      </dgm:prSet>
      <dgm:spPr/>
    </dgm:pt>
    <dgm:pt modelId="{75BEE7A9-7FB5-41C7-B00A-E368ECBBEAFA}" type="pres">
      <dgm:prSet presAssocID="{34356172-27B0-4EC4-A8B4-6F58CDFE79F2}" presName="node" presStyleLbl="node1" presStyleIdx="0" presStyleCnt="2">
        <dgm:presLayoutVars>
          <dgm:bulletEnabled val="1"/>
        </dgm:presLayoutVars>
      </dgm:prSet>
      <dgm:spPr/>
      <dgm:t>
        <a:bodyPr/>
        <a:lstStyle/>
        <a:p>
          <a:endParaRPr lang="de-DE"/>
        </a:p>
      </dgm:t>
    </dgm:pt>
    <dgm:pt modelId="{60A4C471-8B3E-45EE-9857-6FCEF5998DBF}" type="pres">
      <dgm:prSet presAssocID="{E6D601A6-8BED-4714-BBD2-A6AA5502D85F}" presName="sibTrans" presStyleLbl="sibTrans2D1" presStyleIdx="0" presStyleCnt="1"/>
      <dgm:spPr/>
      <dgm:t>
        <a:bodyPr/>
        <a:lstStyle/>
        <a:p>
          <a:endParaRPr lang="de-DE"/>
        </a:p>
      </dgm:t>
    </dgm:pt>
    <dgm:pt modelId="{BE2DC8A9-DE08-43C8-9096-87B3558B14DE}" type="pres">
      <dgm:prSet presAssocID="{E6D601A6-8BED-4714-BBD2-A6AA5502D85F}" presName="connectorText" presStyleLbl="sibTrans2D1" presStyleIdx="0" presStyleCnt="1"/>
      <dgm:spPr/>
      <dgm:t>
        <a:bodyPr/>
        <a:lstStyle/>
        <a:p>
          <a:endParaRPr lang="de-DE"/>
        </a:p>
      </dgm:t>
    </dgm:pt>
    <dgm:pt modelId="{DDCB3800-1828-4830-A81F-B6B8A82AFB27}" type="pres">
      <dgm:prSet presAssocID="{A204F942-0B1B-4B03-9CEA-9DB9414FBD96}" presName="node" presStyleLbl="node1" presStyleIdx="1" presStyleCnt="2">
        <dgm:presLayoutVars>
          <dgm:bulletEnabled val="1"/>
        </dgm:presLayoutVars>
      </dgm:prSet>
      <dgm:spPr/>
      <dgm:t>
        <a:bodyPr/>
        <a:lstStyle/>
        <a:p>
          <a:endParaRPr lang="de-DE"/>
        </a:p>
      </dgm:t>
    </dgm:pt>
  </dgm:ptLst>
  <dgm:cxnLst>
    <dgm:cxn modelId="{3F8D4627-9BE3-C442-AE85-0B86E240048F}" type="presOf" srcId="{D58CA376-8C66-4E13-96D7-B0229E4C10D2}" destId="{01BBC20E-8D59-4F12-8BAD-0E74B4E3E5EB}" srcOrd="0" destOrd="0" presId="urn:microsoft.com/office/officeart/2005/8/layout/process1"/>
    <dgm:cxn modelId="{651D950B-287F-5345-A579-931E87DA9605}" type="presOf" srcId="{A204F942-0B1B-4B03-9CEA-9DB9414FBD96}" destId="{DDCB3800-1828-4830-A81F-B6B8A82AFB27}" srcOrd="0" destOrd="0" presId="urn:microsoft.com/office/officeart/2005/8/layout/process1"/>
    <dgm:cxn modelId="{D779E00B-4F07-4A73-9FE3-2877C657FB94}" srcId="{D58CA376-8C66-4E13-96D7-B0229E4C10D2}" destId="{A204F942-0B1B-4B03-9CEA-9DB9414FBD96}" srcOrd="1" destOrd="0" parTransId="{658AF084-165E-4F3A-AD28-62952F9DCAC2}" sibTransId="{7F420FB4-F9CF-4B53-93F4-1537DEBF521C}"/>
    <dgm:cxn modelId="{8297FFBE-1301-F24E-9E99-C70D0A48F784}" type="presOf" srcId="{34356172-27B0-4EC4-A8B4-6F58CDFE79F2}" destId="{75BEE7A9-7FB5-41C7-B00A-E368ECBBEAFA}" srcOrd="0" destOrd="0" presId="urn:microsoft.com/office/officeart/2005/8/layout/process1"/>
    <dgm:cxn modelId="{4DFCF462-4E16-4A4D-AA71-475485BFF9DD}" srcId="{D58CA376-8C66-4E13-96D7-B0229E4C10D2}" destId="{34356172-27B0-4EC4-A8B4-6F58CDFE79F2}" srcOrd="0" destOrd="0" parTransId="{376E2232-E8B0-4FD5-8583-B2B4667234E0}" sibTransId="{E6D601A6-8BED-4714-BBD2-A6AA5502D85F}"/>
    <dgm:cxn modelId="{898D7FFA-3FE2-C241-96E3-CA709019A818}" type="presOf" srcId="{E6D601A6-8BED-4714-BBD2-A6AA5502D85F}" destId="{60A4C471-8B3E-45EE-9857-6FCEF5998DBF}" srcOrd="0" destOrd="0" presId="urn:microsoft.com/office/officeart/2005/8/layout/process1"/>
    <dgm:cxn modelId="{91FAE7CF-1DA3-E042-B860-6171BC92612B}" type="presOf" srcId="{E6D601A6-8BED-4714-BBD2-A6AA5502D85F}" destId="{BE2DC8A9-DE08-43C8-9096-87B3558B14DE}" srcOrd="1" destOrd="0" presId="urn:microsoft.com/office/officeart/2005/8/layout/process1"/>
    <dgm:cxn modelId="{3F34A462-97E9-A543-83A9-CEDD204C5309}" type="presParOf" srcId="{01BBC20E-8D59-4F12-8BAD-0E74B4E3E5EB}" destId="{75BEE7A9-7FB5-41C7-B00A-E368ECBBEAFA}" srcOrd="0" destOrd="0" presId="urn:microsoft.com/office/officeart/2005/8/layout/process1"/>
    <dgm:cxn modelId="{81AEF88C-BAE6-9A44-BDDC-5EA98C84834D}" type="presParOf" srcId="{01BBC20E-8D59-4F12-8BAD-0E74B4E3E5EB}" destId="{60A4C471-8B3E-45EE-9857-6FCEF5998DBF}" srcOrd="1" destOrd="0" presId="urn:microsoft.com/office/officeart/2005/8/layout/process1"/>
    <dgm:cxn modelId="{65434E6B-211F-F443-BACA-7A2243E65DBF}" type="presParOf" srcId="{60A4C471-8B3E-45EE-9857-6FCEF5998DBF}" destId="{BE2DC8A9-DE08-43C8-9096-87B3558B14DE}" srcOrd="0" destOrd="0" presId="urn:microsoft.com/office/officeart/2005/8/layout/process1"/>
    <dgm:cxn modelId="{B720907F-D04A-274D-96AD-E2618632561F}" type="presParOf" srcId="{01BBC20E-8D59-4F12-8BAD-0E74B4E3E5EB}" destId="{DDCB3800-1828-4830-A81F-B6B8A82AFB27}"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8CA376-8C66-4E13-96D7-B0229E4C10D2}" type="doc">
      <dgm:prSet loTypeId="urn:microsoft.com/office/officeart/2005/8/layout/process1" loCatId="process" qsTypeId="urn:microsoft.com/office/officeart/2005/8/quickstyle/simple1" qsCatId="simple" csTypeId="urn:microsoft.com/office/officeart/2005/8/colors/accent1_2" csCatId="accent1" phldr="1"/>
      <dgm:spPr/>
    </dgm:pt>
    <dgm:pt modelId="{34356172-27B0-4EC4-A8B4-6F58CDFE79F2}">
      <dgm:prSet phldrT="[Text]" custT="1"/>
      <dgm:spPr>
        <a:solidFill>
          <a:srgbClr val="CCECFF"/>
        </a:solidFill>
        <a:ln>
          <a:solidFill>
            <a:schemeClr val="tx1"/>
          </a:solidFill>
        </a:ln>
      </dgm:spPr>
      <dgm:t>
        <a:bodyPr/>
        <a:lstStyle/>
        <a:p>
          <a:r>
            <a:rPr lang="de-DE" sz="2000" dirty="0" smtClean="0">
              <a:solidFill>
                <a:schemeClr val="tx1"/>
              </a:solidFill>
              <a:latin typeface="Arial" pitchFamily="34" charset="0"/>
              <a:cs typeface="Arial" pitchFamily="34" charset="0"/>
            </a:rPr>
            <a:t>Intuitive Anerkennung und Wertschätzung</a:t>
          </a:r>
        </a:p>
      </dgm:t>
    </dgm:pt>
    <dgm:pt modelId="{376E2232-E8B0-4FD5-8583-B2B4667234E0}" type="parTrans" cxnId="{4DFCF462-4E16-4A4D-AA71-475485BFF9DD}">
      <dgm:prSet/>
      <dgm:spPr/>
      <dgm:t>
        <a:bodyPr/>
        <a:lstStyle/>
        <a:p>
          <a:endParaRPr lang="de-DE">
            <a:latin typeface="Arial" pitchFamily="34" charset="0"/>
            <a:cs typeface="Arial" pitchFamily="34" charset="0"/>
          </a:endParaRPr>
        </a:p>
      </dgm:t>
    </dgm:pt>
    <dgm:pt modelId="{E6D601A6-8BED-4714-BBD2-A6AA5502D85F}" type="sibTrans" cxnId="{4DFCF462-4E16-4A4D-AA71-475485BFF9DD}">
      <dgm:prSet/>
      <dgm:spPr>
        <a:solidFill>
          <a:srgbClr val="FF0000"/>
        </a:solidFill>
        <a:ln w="19050">
          <a:solidFill>
            <a:schemeClr val="accent1">
              <a:lumMod val="50000"/>
            </a:schemeClr>
          </a:solidFill>
        </a:ln>
      </dgm:spPr>
      <dgm:t>
        <a:bodyPr/>
        <a:lstStyle/>
        <a:p>
          <a:endParaRPr lang="de-DE">
            <a:latin typeface="Arial" pitchFamily="34" charset="0"/>
            <a:cs typeface="Arial" pitchFamily="34" charset="0"/>
          </a:endParaRPr>
        </a:p>
      </dgm:t>
    </dgm:pt>
    <dgm:pt modelId="{A204F942-0B1B-4B03-9CEA-9DB9414FBD96}">
      <dgm:prSet phldrT="[Text]" custT="1"/>
      <dgm:spPr>
        <a:solidFill>
          <a:srgbClr val="99CCFF"/>
        </a:solidFill>
        <a:ln>
          <a:solidFill>
            <a:schemeClr val="tx1"/>
          </a:solidFill>
        </a:ln>
      </dgm:spPr>
      <dgm:t>
        <a:bodyPr/>
        <a:lstStyle/>
        <a:p>
          <a:r>
            <a:rPr lang="de-DE" sz="2000" dirty="0" smtClean="0">
              <a:solidFill>
                <a:schemeClr val="tx1"/>
              </a:solidFill>
              <a:latin typeface="Arial" pitchFamily="34" charset="0"/>
              <a:cs typeface="Arial" pitchFamily="34" charset="0"/>
            </a:rPr>
            <a:t>Strukturierte Anerkennungskultur – Freiwilligenerhalt </a:t>
          </a:r>
        </a:p>
      </dgm:t>
    </dgm:pt>
    <dgm:pt modelId="{658AF084-165E-4F3A-AD28-62952F9DCAC2}" type="parTrans" cxnId="{D779E00B-4F07-4A73-9FE3-2877C657FB94}">
      <dgm:prSet/>
      <dgm:spPr/>
      <dgm:t>
        <a:bodyPr/>
        <a:lstStyle/>
        <a:p>
          <a:endParaRPr lang="de-DE">
            <a:latin typeface="Arial" pitchFamily="34" charset="0"/>
            <a:cs typeface="Arial" pitchFamily="34" charset="0"/>
          </a:endParaRPr>
        </a:p>
      </dgm:t>
    </dgm:pt>
    <dgm:pt modelId="{7F420FB4-F9CF-4B53-93F4-1537DEBF521C}" type="sibTrans" cxnId="{D779E00B-4F07-4A73-9FE3-2877C657FB94}">
      <dgm:prSet/>
      <dgm:spPr/>
      <dgm:t>
        <a:bodyPr/>
        <a:lstStyle/>
        <a:p>
          <a:endParaRPr lang="de-DE">
            <a:latin typeface="Arial" pitchFamily="34" charset="0"/>
            <a:cs typeface="Arial" pitchFamily="34" charset="0"/>
          </a:endParaRPr>
        </a:p>
      </dgm:t>
    </dgm:pt>
    <dgm:pt modelId="{01BBC20E-8D59-4F12-8BAD-0E74B4E3E5EB}" type="pres">
      <dgm:prSet presAssocID="{D58CA376-8C66-4E13-96D7-B0229E4C10D2}" presName="Name0" presStyleCnt="0">
        <dgm:presLayoutVars>
          <dgm:dir/>
          <dgm:resizeHandles val="exact"/>
        </dgm:presLayoutVars>
      </dgm:prSet>
      <dgm:spPr/>
    </dgm:pt>
    <dgm:pt modelId="{75BEE7A9-7FB5-41C7-B00A-E368ECBBEAFA}" type="pres">
      <dgm:prSet presAssocID="{34356172-27B0-4EC4-A8B4-6F58CDFE79F2}" presName="node" presStyleLbl="node1" presStyleIdx="0" presStyleCnt="2">
        <dgm:presLayoutVars>
          <dgm:bulletEnabled val="1"/>
        </dgm:presLayoutVars>
      </dgm:prSet>
      <dgm:spPr/>
      <dgm:t>
        <a:bodyPr/>
        <a:lstStyle/>
        <a:p>
          <a:endParaRPr lang="de-DE"/>
        </a:p>
      </dgm:t>
    </dgm:pt>
    <dgm:pt modelId="{60A4C471-8B3E-45EE-9857-6FCEF5998DBF}" type="pres">
      <dgm:prSet presAssocID="{E6D601A6-8BED-4714-BBD2-A6AA5502D85F}" presName="sibTrans" presStyleLbl="sibTrans2D1" presStyleIdx="0" presStyleCnt="1"/>
      <dgm:spPr/>
      <dgm:t>
        <a:bodyPr/>
        <a:lstStyle/>
        <a:p>
          <a:endParaRPr lang="de-DE"/>
        </a:p>
      </dgm:t>
    </dgm:pt>
    <dgm:pt modelId="{BE2DC8A9-DE08-43C8-9096-87B3558B14DE}" type="pres">
      <dgm:prSet presAssocID="{E6D601A6-8BED-4714-BBD2-A6AA5502D85F}" presName="connectorText" presStyleLbl="sibTrans2D1" presStyleIdx="0" presStyleCnt="1"/>
      <dgm:spPr/>
      <dgm:t>
        <a:bodyPr/>
        <a:lstStyle/>
        <a:p>
          <a:endParaRPr lang="de-DE"/>
        </a:p>
      </dgm:t>
    </dgm:pt>
    <dgm:pt modelId="{DDCB3800-1828-4830-A81F-B6B8A82AFB27}" type="pres">
      <dgm:prSet presAssocID="{A204F942-0B1B-4B03-9CEA-9DB9414FBD96}" presName="node" presStyleLbl="node1" presStyleIdx="1" presStyleCnt="2">
        <dgm:presLayoutVars>
          <dgm:bulletEnabled val="1"/>
        </dgm:presLayoutVars>
      </dgm:prSet>
      <dgm:spPr/>
      <dgm:t>
        <a:bodyPr/>
        <a:lstStyle/>
        <a:p>
          <a:endParaRPr lang="de-DE"/>
        </a:p>
      </dgm:t>
    </dgm:pt>
  </dgm:ptLst>
  <dgm:cxnLst>
    <dgm:cxn modelId="{3FF04EA7-F448-A442-A820-CAB831A859BE}" type="presOf" srcId="{34356172-27B0-4EC4-A8B4-6F58CDFE79F2}" destId="{75BEE7A9-7FB5-41C7-B00A-E368ECBBEAFA}" srcOrd="0" destOrd="0" presId="urn:microsoft.com/office/officeart/2005/8/layout/process1"/>
    <dgm:cxn modelId="{31A71ADE-FB65-1F45-989D-D0751C35F0E1}" type="presOf" srcId="{E6D601A6-8BED-4714-BBD2-A6AA5502D85F}" destId="{BE2DC8A9-DE08-43C8-9096-87B3558B14DE}" srcOrd="1" destOrd="0" presId="urn:microsoft.com/office/officeart/2005/8/layout/process1"/>
    <dgm:cxn modelId="{E5B1B28E-D4D8-9246-AD60-BDDD9979159E}" type="presOf" srcId="{A204F942-0B1B-4B03-9CEA-9DB9414FBD96}" destId="{DDCB3800-1828-4830-A81F-B6B8A82AFB27}" srcOrd="0" destOrd="0" presId="urn:microsoft.com/office/officeart/2005/8/layout/process1"/>
    <dgm:cxn modelId="{4DFCF462-4E16-4A4D-AA71-475485BFF9DD}" srcId="{D58CA376-8C66-4E13-96D7-B0229E4C10D2}" destId="{34356172-27B0-4EC4-A8B4-6F58CDFE79F2}" srcOrd="0" destOrd="0" parTransId="{376E2232-E8B0-4FD5-8583-B2B4667234E0}" sibTransId="{E6D601A6-8BED-4714-BBD2-A6AA5502D85F}"/>
    <dgm:cxn modelId="{40D07D60-93FB-684D-B943-E0D28D8EE850}" type="presOf" srcId="{D58CA376-8C66-4E13-96D7-B0229E4C10D2}" destId="{01BBC20E-8D59-4F12-8BAD-0E74B4E3E5EB}" srcOrd="0" destOrd="0" presId="urn:microsoft.com/office/officeart/2005/8/layout/process1"/>
    <dgm:cxn modelId="{F987DF71-B239-9844-8DAE-5F31F0E48C7B}" type="presOf" srcId="{E6D601A6-8BED-4714-BBD2-A6AA5502D85F}" destId="{60A4C471-8B3E-45EE-9857-6FCEF5998DBF}" srcOrd="0" destOrd="0" presId="urn:microsoft.com/office/officeart/2005/8/layout/process1"/>
    <dgm:cxn modelId="{D779E00B-4F07-4A73-9FE3-2877C657FB94}" srcId="{D58CA376-8C66-4E13-96D7-B0229E4C10D2}" destId="{A204F942-0B1B-4B03-9CEA-9DB9414FBD96}" srcOrd="1" destOrd="0" parTransId="{658AF084-165E-4F3A-AD28-62952F9DCAC2}" sibTransId="{7F420FB4-F9CF-4B53-93F4-1537DEBF521C}"/>
    <dgm:cxn modelId="{70A64E6E-3474-5D4B-A47F-2753B9096B82}" type="presParOf" srcId="{01BBC20E-8D59-4F12-8BAD-0E74B4E3E5EB}" destId="{75BEE7A9-7FB5-41C7-B00A-E368ECBBEAFA}" srcOrd="0" destOrd="0" presId="urn:microsoft.com/office/officeart/2005/8/layout/process1"/>
    <dgm:cxn modelId="{04E903BA-02B0-674D-86A0-65DF93E13C41}" type="presParOf" srcId="{01BBC20E-8D59-4F12-8BAD-0E74B4E3E5EB}" destId="{60A4C471-8B3E-45EE-9857-6FCEF5998DBF}" srcOrd="1" destOrd="0" presId="urn:microsoft.com/office/officeart/2005/8/layout/process1"/>
    <dgm:cxn modelId="{5113F0F5-9D1C-D44E-8865-85FB58749A1D}" type="presParOf" srcId="{60A4C471-8B3E-45EE-9857-6FCEF5998DBF}" destId="{BE2DC8A9-DE08-43C8-9096-87B3558B14DE}" srcOrd="0" destOrd="0" presId="urn:microsoft.com/office/officeart/2005/8/layout/process1"/>
    <dgm:cxn modelId="{6A4345D4-8CFF-604B-8235-31A677B4363F}" type="presParOf" srcId="{01BBC20E-8D59-4F12-8BAD-0E74B4E3E5EB}" destId="{DDCB3800-1828-4830-A81F-B6B8A82AFB27}" srcOrd="2"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F48B99-F995-4793-AFFE-4E1C72160486}" type="doc">
      <dgm:prSet loTypeId="urn:microsoft.com/office/officeart/2005/8/layout/gear1" loCatId="process" qsTypeId="urn:microsoft.com/office/officeart/2005/8/quickstyle/simple1" qsCatId="simple" csTypeId="urn:microsoft.com/office/officeart/2005/8/colors/accent1_2" csCatId="accent1" phldr="1"/>
      <dgm:spPr/>
    </dgm:pt>
    <dgm:pt modelId="{B69987E3-9929-4CDE-8D70-DE06FEFA6C32}">
      <dgm:prSet phldrT="[Text]"/>
      <dgm:spPr>
        <a:solidFill>
          <a:srgbClr val="FFCC66"/>
        </a:solidFill>
      </dgm:spPr>
      <dgm:t>
        <a:bodyPr/>
        <a:lstStyle/>
        <a:p>
          <a:r>
            <a:rPr lang="de-DE" dirty="0" smtClean="0">
              <a:solidFill>
                <a:schemeClr val="tx1"/>
              </a:solidFill>
            </a:rPr>
            <a:t>Gewinnung </a:t>
          </a:r>
          <a:endParaRPr lang="de-DE" dirty="0">
            <a:solidFill>
              <a:schemeClr val="tx1"/>
            </a:solidFill>
          </a:endParaRPr>
        </a:p>
      </dgm:t>
    </dgm:pt>
    <dgm:pt modelId="{027B0BE8-6EDF-4976-81DF-C27764A42BE9}" type="parTrans" cxnId="{17EDCFFD-6BE7-40CD-90D7-2E8466951292}">
      <dgm:prSet/>
      <dgm:spPr/>
      <dgm:t>
        <a:bodyPr/>
        <a:lstStyle/>
        <a:p>
          <a:endParaRPr lang="de-DE"/>
        </a:p>
      </dgm:t>
    </dgm:pt>
    <dgm:pt modelId="{482325E0-1FB4-4985-822F-8DDFFFE3BF30}" type="sibTrans" cxnId="{17EDCFFD-6BE7-40CD-90D7-2E8466951292}">
      <dgm:prSet/>
      <dgm:spPr>
        <a:solidFill>
          <a:srgbClr val="FF0000"/>
        </a:solidFill>
        <a:ln>
          <a:solidFill>
            <a:schemeClr val="tx1"/>
          </a:solidFill>
        </a:ln>
      </dgm:spPr>
      <dgm:t>
        <a:bodyPr/>
        <a:lstStyle/>
        <a:p>
          <a:endParaRPr lang="de-DE"/>
        </a:p>
      </dgm:t>
    </dgm:pt>
    <dgm:pt modelId="{A362BF0F-3569-4EF5-BB98-4E86960ED8FA}">
      <dgm:prSet phldrT="[Text]"/>
      <dgm:spPr>
        <a:solidFill>
          <a:srgbClr val="00B0F0"/>
        </a:solidFill>
      </dgm:spPr>
      <dgm:t>
        <a:bodyPr/>
        <a:lstStyle/>
        <a:p>
          <a:r>
            <a:rPr lang="de-DE" dirty="0" smtClean="0">
              <a:solidFill>
                <a:schemeClr val="tx1"/>
              </a:solidFill>
            </a:rPr>
            <a:t>Erhalt </a:t>
          </a:r>
          <a:endParaRPr lang="de-DE" dirty="0">
            <a:solidFill>
              <a:schemeClr val="tx1"/>
            </a:solidFill>
          </a:endParaRPr>
        </a:p>
      </dgm:t>
    </dgm:pt>
    <dgm:pt modelId="{8A83A26B-0967-49ED-952B-500AA8933165}" type="parTrans" cxnId="{D865A80C-5023-4DAD-B4D0-5199D9DDEFE5}">
      <dgm:prSet/>
      <dgm:spPr/>
      <dgm:t>
        <a:bodyPr/>
        <a:lstStyle/>
        <a:p>
          <a:endParaRPr lang="de-DE"/>
        </a:p>
      </dgm:t>
    </dgm:pt>
    <dgm:pt modelId="{66B4D04C-9667-4546-AA2C-91090E598013}" type="sibTrans" cxnId="{D865A80C-5023-4DAD-B4D0-5199D9DDEFE5}">
      <dgm:prSet/>
      <dgm:spPr>
        <a:solidFill>
          <a:srgbClr val="FF0000"/>
        </a:solidFill>
        <a:ln>
          <a:solidFill>
            <a:schemeClr val="tx1"/>
          </a:solidFill>
        </a:ln>
      </dgm:spPr>
      <dgm:t>
        <a:bodyPr/>
        <a:lstStyle/>
        <a:p>
          <a:endParaRPr lang="de-DE"/>
        </a:p>
      </dgm:t>
    </dgm:pt>
    <dgm:pt modelId="{C117E2D5-ED86-456C-A745-760419B6EED3}">
      <dgm:prSet phldrT="[Text]"/>
      <dgm:spPr>
        <a:solidFill>
          <a:srgbClr val="00FF00"/>
        </a:solidFill>
      </dgm:spPr>
      <dgm:t>
        <a:bodyPr/>
        <a:lstStyle/>
        <a:p>
          <a:r>
            <a:rPr lang="de-DE" dirty="0" smtClean="0">
              <a:solidFill>
                <a:schemeClr val="tx1"/>
              </a:solidFill>
            </a:rPr>
            <a:t>Image</a:t>
          </a:r>
          <a:endParaRPr lang="de-DE" dirty="0">
            <a:solidFill>
              <a:schemeClr val="tx1"/>
            </a:solidFill>
          </a:endParaRPr>
        </a:p>
      </dgm:t>
    </dgm:pt>
    <dgm:pt modelId="{EFE4E5C5-EC82-4E30-A482-93B04481AA2B}" type="parTrans" cxnId="{6A98E2F0-73D5-49B5-B6AE-819A147C044B}">
      <dgm:prSet/>
      <dgm:spPr/>
      <dgm:t>
        <a:bodyPr/>
        <a:lstStyle/>
        <a:p>
          <a:endParaRPr lang="de-DE"/>
        </a:p>
      </dgm:t>
    </dgm:pt>
    <dgm:pt modelId="{AAD66D96-C3CE-4F5B-A974-E3523889E4AD}" type="sibTrans" cxnId="{6A98E2F0-73D5-49B5-B6AE-819A147C044B}">
      <dgm:prSet/>
      <dgm:spPr>
        <a:solidFill>
          <a:srgbClr val="FF0000"/>
        </a:solidFill>
        <a:ln>
          <a:solidFill>
            <a:schemeClr val="tx1"/>
          </a:solidFill>
        </a:ln>
      </dgm:spPr>
      <dgm:t>
        <a:bodyPr/>
        <a:lstStyle/>
        <a:p>
          <a:endParaRPr lang="de-DE"/>
        </a:p>
      </dgm:t>
    </dgm:pt>
    <dgm:pt modelId="{5070003F-6F6F-439F-A4C0-DEB97B9D964E}" type="pres">
      <dgm:prSet presAssocID="{A5F48B99-F995-4793-AFFE-4E1C72160486}" presName="composite" presStyleCnt="0">
        <dgm:presLayoutVars>
          <dgm:chMax val="3"/>
          <dgm:animLvl val="lvl"/>
          <dgm:resizeHandles val="exact"/>
        </dgm:presLayoutVars>
      </dgm:prSet>
      <dgm:spPr/>
    </dgm:pt>
    <dgm:pt modelId="{68B6A811-BDC9-41B7-96D8-3DF07D04F6F9}" type="pres">
      <dgm:prSet presAssocID="{B69987E3-9929-4CDE-8D70-DE06FEFA6C32}" presName="gear1" presStyleLbl="node1" presStyleIdx="0" presStyleCnt="3">
        <dgm:presLayoutVars>
          <dgm:chMax val="1"/>
          <dgm:bulletEnabled val="1"/>
        </dgm:presLayoutVars>
      </dgm:prSet>
      <dgm:spPr/>
      <dgm:t>
        <a:bodyPr/>
        <a:lstStyle/>
        <a:p>
          <a:endParaRPr lang="de-DE"/>
        </a:p>
      </dgm:t>
    </dgm:pt>
    <dgm:pt modelId="{A1DC7A21-775F-427E-86DE-A51FFB6D18C5}" type="pres">
      <dgm:prSet presAssocID="{B69987E3-9929-4CDE-8D70-DE06FEFA6C32}" presName="gear1srcNode" presStyleLbl="node1" presStyleIdx="0" presStyleCnt="3"/>
      <dgm:spPr/>
      <dgm:t>
        <a:bodyPr/>
        <a:lstStyle/>
        <a:p>
          <a:endParaRPr lang="de-DE"/>
        </a:p>
      </dgm:t>
    </dgm:pt>
    <dgm:pt modelId="{A6B422DE-2B9A-4672-AFA4-C21714C26737}" type="pres">
      <dgm:prSet presAssocID="{B69987E3-9929-4CDE-8D70-DE06FEFA6C32}" presName="gear1dstNode" presStyleLbl="node1" presStyleIdx="0" presStyleCnt="3"/>
      <dgm:spPr/>
      <dgm:t>
        <a:bodyPr/>
        <a:lstStyle/>
        <a:p>
          <a:endParaRPr lang="de-DE"/>
        </a:p>
      </dgm:t>
    </dgm:pt>
    <dgm:pt modelId="{B25DEE55-8314-47D2-8C63-CCAB9051C7A3}" type="pres">
      <dgm:prSet presAssocID="{A362BF0F-3569-4EF5-BB98-4E86960ED8FA}" presName="gear2" presStyleLbl="node1" presStyleIdx="1" presStyleCnt="3">
        <dgm:presLayoutVars>
          <dgm:chMax val="1"/>
          <dgm:bulletEnabled val="1"/>
        </dgm:presLayoutVars>
      </dgm:prSet>
      <dgm:spPr/>
      <dgm:t>
        <a:bodyPr/>
        <a:lstStyle/>
        <a:p>
          <a:endParaRPr lang="de-DE"/>
        </a:p>
      </dgm:t>
    </dgm:pt>
    <dgm:pt modelId="{F401A8EB-CE98-404A-B152-613C624A94D5}" type="pres">
      <dgm:prSet presAssocID="{A362BF0F-3569-4EF5-BB98-4E86960ED8FA}" presName="gear2srcNode" presStyleLbl="node1" presStyleIdx="1" presStyleCnt="3"/>
      <dgm:spPr/>
      <dgm:t>
        <a:bodyPr/>
        <a:lstStyle/>
        <a:p>
          <a:endParaRPr lang="de-DE"/>
        </a:p>
      </dgm:t>
    </dgm:pt>
    <dgm:pt modelId="{20D65947-E76E-490A-951F-166993BB1A03}" type="pres">
      <dgm:prSet presAssocID="{A362BF0F-3569-4EF5-BB98-4E86960ED8FA}" presName="gear2dstNode" presStyleLbl="node1" presStyleIdx="1" presStyleCnt="3"/>
      <dgm:spPr/>
      <dgm:t>
        <a:bodyPr/>
        <a:lstStyle/>
        <a:p>
          <a:endParaRPr lang="de-DE"/>
        </a:p>
      </dgm:t>
    </dgm:pt>
    <dgm:pt modelId="{CBA4A065-D6BE-4CCF-A950-941ABF82F6DD}" type="pres">
      <dgm:prSet presAssocID="{C117E2D5-ED86-456C-A745-760419B6EED3}" presName="gear3" presStyleLbl="node1" presStyleIdx="2" presStyleCnt="3"/>
      <dgm:spPr/>
      <dgm:t>
        <a:bodyPr/>
        <a:lstStyle/>
        <a:p>
          <a:endParaRPr lang="de-DE"/>
        </a:p>
      </dgm:t>
    </dgm:pt>
    <dgm:pt modelId="{94476363-D4EB-4FC2-B98F-8F21A9D7EB83}" type="pres">
      <dgm:prSet presAssocID="{C117E2D5-ED86-456C-A745-760419B6EED3}" presName="gear3tx" presStyleLbl="node1" presStyleIdx="2" presStyleCnt="3">
        <dgm:presLayoutVars>
          <dgm:chMax val="1"/>
          <dgm:bulletEnabled val="1"/>
        </dgm:presLayoutVars>
      </dgm:prSet>
      <dgm:spPr/>
      <dgm:t>
        <a:bodyPr/>
        <a:lstStyle/>
        <a:p>
          <a:endParaRPr lang="de-DE"/>
        </a:p>
      </dgm:t>
    </dgm:pt>
    <dgm:pt modelId="{4918296A-3263-4BE7-A4EC-B7917005B651}" type="pres">
      <dgm:prSet presAssocID="{C117E2D5-ED86-456C-A745-760419B6EED3}" presName="gear3srcNode" presStyleLbl="node1" presStyleIdx="2" presStyleCnt="3"/>
      <dgm:spPr/>
      <dgm:t>
        <a:bodyPr/>
        <a:lstStyle/>
        <a:p>
          <a:endParaRPr lang="de-DE"/>
        </a:p>
      </dgm:t>
    </dgm:pt>
    <dgm:pt modelId="{146F1E94-E446-4D33-91E1-1297159E4F05}" type="pres">
      <dgm:prSet presAssocID="{C117E2D5-ED86-456C-A745-760419B6EED3}" presName="gear3dstNode" presStyleLbl="node1" presStyleIdx="2" presStyleCnt="3"/>
      <dgm:spPr/>
      <dgm:t>
        <a:bodyPr/>
        <a:lstStyle/>
        <a:p>
          <a:endParaRPr lang="de-DE"/>
        </a:p>
      </dgm:t>
    </dgm:pt>
    <dgm:pt modelId="{52686581-8589-44F4-9022-555981B6ED7E}" type="pres">
      <dgm:prSet presAssocID="{482325E0-1FB4-4985-822F-8DDFFFE3BF30}" presName="connector1" presStyleLbl="sibTrans2D1" presStyleIdx="0" presStyleCnt="3"/>
      <dgm:spPr/>
      <dgm:t>
        <a:bodyPr/>
        <a:lstStyle/>
        <a:p>
          <a:endParaRPr lang="de-DE"/>
        </a:p>
      </dgm:t>
    </dgm:pt>
    <dgm:pt modelId="{EC24BBD8-41F5-4073-8559-A2387391770A}" type="pres">
      <dgm:prSet presAssocID="{66B4D04C-9667-4546-AA2C-91090E598013}" presName="connector2" presStyleLbl="sibTrans2D1" presStyleIdx="1" presStyleCnt="3"/>
      <dgm:spPr/>
      <dgm:t>
        <a:bodyPr/>
        <a:lstStyle/>
        <a:p>
          <a:endParaRPr lang="de-DE"/>
        </a:p>
      </dgm:t>
    </dgm:pt>
    <dgm:pt modelId="{95394032-4117-4152-A2FE-32C649512BD0}" type="pres">
      <dgm:prSet presAssocID="{AAD66D96-C3CE-4F5B-A974-E3523889E4AD}" presName="connector3" presStyleLbl="sibTrans2D1" presStyleIdx="2" presStyleCnt="3"/>
      <dgm:spPr/>
      <dgm:t>
        <a:bodyPr/>
        <a:lstStyle/>
        <a:p>
          <a:endParaRPr lang="de-DE"/>
        </a:p>
      </dgm:t>
    </dgm:pt>
  </dgm:ptLst>
  <dgm:cxnLst>
    <dgm:cxn modelId="{17EDCFFD-6BE7-40CD-90D7-2E8466951292}" srcId="{A5F48B99-F995-4793-AFFE-4E1C72160486}" destId="{B69987E3-9929-4CDE-8D70-DE06FEFA6C32}" srcOrd="0" destOrd="0" parTransId="{027B0BE8-6EDF-4976-81DF-C27764A42BE9}" sibTransId="{482325E0-1FB4-4985-822F-8DDFFFE3BF30}"/>
    <dgm:cxn modelId="{E7FADAD2-CD6A-1249-8DCB-35E96618CB1F}" type="presOf" srcId="{66B4D04C-9667-4546-AA2C-91090E598013}" destId="{EC24BBD8-41F5-4073-8559-A2387391770A}" srcOrd="0" destOrd="0" presId="urn:microsoft.com/office/officeart/2005/8/layout/gear1"/>
    <dgm:cxn modelId="{74749A04-EDEE-3C42-A877-2395CDD6348B}" type="presOf" srcId="{A362BF0F-3569-4EF5-BB98-4E86960ED8FA}" destId="{B25DEE55-8314-47D2-8C63-CCAB9051C7A3}" srcOrd="0" destOrd="0" presId="urn:microsoft.com/office/officeart/2005/8/layout/gear1"/>
    <dgm:cxn modelId="{253A6006-F174-5C45-99E3-2550A1C2378B}" type="presOf" srcId="{C117E2D5-ED86-456C-A745-760419B6EED3}" destId="{4918296A-3263-4BE7-A4EC-B7917005B651}" srcOrd="2" destOrd="0" presId="urn:microsoft.com/office/officeart/2005/8/layout/gear1"/>
    <dgm:cxn modelId="{B8769F4F-F973-BB4D-851C-65AC8574708B}" type="presOf" srcId="{C117E2D5-ED86-456C-A745-760419B6EED3}" destId="{146F1E94-E446-4D33-91E1-1297159E4F05}" srcOrd="3" destOrd="0" presId="urn:microsoft.com/office/officeart/2005/8/layout/gear1"/>
    <dgm:cxn modelId="{0B5CD820-B60D-F648-B07A-463C1CDA4F68}" type="presOf" srcId="{B69987E3-9929-4CDE-8D70-DE06FEFA6C32}" destId="{A1DC7A21-775F-427E-86DE-A51FFB6D18C5}" srcOrd="1" destOrd="0" presId="urn:microsoft.com/office/officeart/2005/8/layout/gear1"/>
    <dgm:cxn modelId="{EFB394D3-0717-7F46-9304-971FD6D75804}" type="presOf" srcId="{A362BF0F-3569-4EF5-BB98-4E86960ED8FA}" destId="{F401A8EB-CE98-404A-B152-613C624A94D5}" srcOrd="1" destOrd="0" presId="urn:microsoft.com/office/officeart/2005/8/layout/gear1"/>
    <dgm:cxn modelId="{55B87ED8-9396-CA46-9AC5-288022209226}" type="presOf" srcId="{482325E0-1FB4-4985-822F-8DDFFFE3BF30}" destId="{52686581-8589-44F4-9022-555981B6ED7E}" srcOrd="0" destOrd="0" presId="urn:microsoft.com/office/officeart/2005/8/layout/gear1"/>
    <dgm:cxn modelId="{272898B0-8B60-3441-9B1C-37EBD64F3BD2}" type="presOf" srcId="{C117E2D5-ED86-456C-A745-760419B6EED3}" destId="{94476363-D4EB-4FC2-B98F-8F21A9D7EB83}" srcOrd="1" destOrd="0" presId="urn:microsoft.com/office/officeart/2005/8/layout/gear1"/>
    <dgm:cxn modelId="{6A98E2F0-73D5-49B5-B6AE-819A147C044B}" srcId="{A5F48B99-F995-4793-AFFE-4E1C72160486}" destId="{C117E2D5-ED86-456C-A745-760419B6EED3}" srcOrd="2" destOrd="0" parTransId="{EFE4E5C5-EC82-4E30-A482-93B04481AA2B}" sibTransId="{AAD66D96-C3CE-4F5B-A974-E3523889E4AD}"/>
    <dgm:cxn modelId="{4A55D840-66C8-0640-A22E-51985C8B694A}" type="presOf" srcId="{AAD66D96-C3CE-4F5B-A974-E3523889E4AD}" destId="{95394032-4117-4152-A2FE-32C649512BD0}" srcOrd="0" destOrd="0" presId="urn:microsoft.com/office/officeart/2005/8/layout/gear1"/>
    <dgm:cxn modelId="{7B85D704-642D-524F-BF30-4C9386C33716}" type="presOf" srcId="{B69987E3-9929-4CDE-8D70-DE06FEFA6C32}" destId="{A6B422DE-2B9A-4672-AFA4-C21714C26737}" srcOrd="2" destOrd="0" presId="urn:microsoft.com/office/officeart/2005/8/layout/gear1"/>
    <dgm:cxn modelId="{D865A80C-5023-4DAD-B4D0-5199D9DDEFE5}" srcId="{A5F48B99-F995-4793-AFFE-4E1C72160486}" destId="{A362BF0F-3569-4EF5-BB98-4E86960ED8FA}" srcOrd="1" destOrd="0" parTransId="{8A83A26B-0967-49ED-952B-500AA8933165}" sibTransId="{66B4D04C-9667-4546-AA2C-91090E598013}"/>
    <dgm:cxn modelId="{66CF8774-349B-DE49-9385-79C28E9622AA}" type="presOf" srcId="{A362BF0F-3569-4EF5-BB98-4E86960ED8FA}" destId="{20D65947-E76E-490A-951F-166993BB1A03}" srcOrd="2" destOrd="0" presId="urn:microsoft.com/office/officeart/2005/8/layout/gear1"/>
    <dgm:cxn modelId="{1958FE85-649A-634F-907A-6D0670A84BAF}" type="presOf" srcId="{B69987E3-9929-4CDE-8D70-DE06FEFA6C32}" destId="{68B6A811-BDC9-41B7-96D8-3DF07D04F6F9}" srcOrd="0" destOrd="0" presId="urn:microsoft.com/office/officeart/2005/8/layout/gear1"/>
    <dgm:cxn modelId="{8390F002-F458-5C41-BE47-D173721D32BD}" type="presOf" srcId="{C117E2D5-ED86-456C-A745-760419B6EED3}" destId="{CBA4A065-D6BE-4CCF-A950-941ABF82F6DD}" srcOrd="0" destOrd="0" presId="urn:microsoft.com/office/officeart/2005/8/layout/gear1"/>
    <dgm:cxn modelId="{B598B5FD-041A-DF4D-B191-CFFDCA2802A9}" type="presOf" srcId="{A5F48B99-F995-4793-AFFE-4E1C72160486}" destId="{5070003F-6F6F-439F-A4C0-DEB97B9D964E}" srcOrd="0" destOrd="0" presId="urn:microsoft.com/office/officeart/2005/8/layout/gear1"/>
    <dgm:cxn modelId="{B2569F53-2424-334B-9703-ED919FC0E0B2}" type="presParOf" srcId="{5070003F-6F6F-439F-A4C0-DEB97B9D964E}" destId="{68B6A811-BDC9-41B7-96D8-3DF07D04F6F9}" srcOrd="0" destOrd="0" presId="urn:microsoft.com/office/officeart/2005/8/layout/gear1"/>
    <dgm:cxn modelId="{FB1D667A-87A9-994C-92F0-2EB3BFA41073}" type="presParOf" srcId="{5070003F-6F6F-439F-A4C0-DEB97B9D964E}" destId="{A1DC7A21-775F-427E-86DE-A51FFB6D18C5}" srcOrd="1" destOrd="0" presId="urn:microsoft.com/office/officeart/2005/8/layout/gear1"/>
    <dgm:cxn modelId="{588F288F-D2B6-DB44-861F-23F226990514}" type="presParOf" srcId="{5070003F-6F6F-439F-A4C0-DEB97B9D964E}" destId="{A6B422DE-2B9A-4672-AFA4-C21714C26737}" srcOrd="2" destOrd="0" presId="urn:microsoft.com/office/officeart/2005/8/layout/gear1"/>
    <dgm:cxn modelId="{878718AE-0CFE-C24D-9D30-7DA42A92D55E}" type="presParOf" srcId="{5070003F-6F6F-439F-A4C0-DEB97B9D964E}" destId="{B25DEE55-8314-47D2-8C63-CCAB9051C7A3}" srcOrd="3" destOrd="0" presId="urn:microsoft.com/office/officeart/2005/8/layout/gear1"/>
    <dgm:cxn modelId="{C2C2A3BC-DCA9-8446-9A9F-79E6D049E152}" type="presParOf" srcId="{5070003F-6F6F-439F-A4C0-DEB97B9D964E}" destId="{F401A8EB-CE98-404A-B152-613C624A94D5}" srcOrd="4" destOrd="0" presId="urn:microsoft.com/office/officeart/2005/8/layout/gear1"/>
    <dgm:cxn modelId="{3394355D-0F6C-2C41-A227-29EFBDB9855B}" type="presParOf" srcId="{5070003F-6F6F-439F-A4C0-DEB97B9D964E}" destId="{20D65947-E76E-490A-951F-166993BB1A03}" srcOrd="5" destOrd="0" presId="urn:microsoft.com/office/officeart/2005/8/layout/gear1"/>
    <dgm:cxn modelId="{C919C65A-1E18-2B4C-AB8B-909B2E12F8C6}" type="presParOf" srcId="{5070003F-6F6F-439F-A4C0-DEB97B9D964E}" destId="{CBA4A065-D6BE-4CCF-A950-941ABF82F6DD}" srcOrd="6" destOrd="0" presId="urn:microsoft.com/office/officeart/2005/8/layout/gear1"/>
    <dgm:cxn modelId="{90139407-8CAB-A643-85E9-B78E9C9B5C84}" type="presParOf" srcId="{5070003F-6F6F-439F-A4C0-DEB97B9D964E}" destId="{94476363-D4EB-4FC2-B98F-8F21A9D7EB83}" srcOrd="7" destOrd="0" presId="urn:microsoft.com/office/officeart/2005/8/layout/gear1"/>
    <dgm:cxn modelId="{7A0E00BB-104A-CE45-BAA5-08ACA03E6415}" type="presParOf" srcId="{5070003F-6F6F-439F-A4C0-DEB97B9D964E}" destId="{4918296A-3263-4BE7-A4EC-B7917005B651}" srcOrd="8" destOrd="0" presId="urn:microsoft.com/office/officeart/2005/8/layout/gear1"/>
    <dgm:cxn modelId="{4140025F-B9E6-E445-9DBC-B4C3BA6B9DEF}" type="presParOf" srcId="{5070003F-6F6F-439F-A4C0-DEB97B9D964E}" destId="{146F1E94-E446-4D33-91E1-1297159E4F05}" srcOrd="9" destOrd="0" presId="urn:microsoft.com/office/officeart/2005/8/layout/gear1"/>
    <dgm:cxn modelId="{22A3F5BD-533E-594D-8E8E-417EF06A376C}" type="presParOf" srcId="{5070003F-6F6F-439F-A4C0-DEB97B9D964E}" destId="{52686581-8589-44F4-9022-555981B6ED7E}" srcOrd="10" destOrd="0" presId="urn:microsoft.com/office/officeart/2005/8/layout/gear1"/>
    <dgm:cxn modelId="{B11940C1-5FD9-D04E-8CD7-9008F07CBC16}" type="presParOf" srcId="{5070003F-6F6F-439F-A4C0-DEB97B9D964E}" destId="{EC24BBD8-41F5-4073-8559-A2387391770A}" srcOrd="11" destOrd="0" presId="urn:microsoft.com/office/officeart/2005/8/layout/gear1"/>
    <dgm:cxn modelId="{3D419E79-BD7D-4540-BF19-0DC1F04CD27D}" type="presParOf" srcId="{5070003F-6F6F-439F-A4C0-DEB97B9D964E}" destId="{95394032-4117-4152-A2FE-32C649512BD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1BE9D5-F59D-4BCB-ACD5-B7D89E1AC70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de-AT"/>
        </a:p>
      </dgm:t>
    </dgm:pt>
    <dgm:pt modelId="{30ADC8A6-B0A4-4749-88D9-C5A35EA9BDDE}">
      <dgm:prSet phldrT="[Text]" custT="1"/>
      <dgm:spPr>
        <a:solidFill>
          <a:srgbClr val="FF0000"/>
        </a:solidFill>
      </dgm:spPr>
      <dgm:t>
        <a:bodyPr/>
        <a:lstStyle/>
        <a:p>
          <a:r>
            <a:rPr lang="de-AT" sz="1800" dirty="0" smtClean="0">
              <a:solidFill>
                <a:schemeClr val="tx1"/>
              </a:solidFill>
            </a:rPr>
            <a:t>Freiwilligen- </a:t>
          </a:r>
          <a:r>
            <a:rPr lang="de-AT" sz="1800" dirty="0" err="1" smtClean="0">
              <a:solidFill>
                <a:schemeClr val="tx1"/>
              </a:solidFill>
            </a:rPr>
            <a:t>koordinatoren</a:t>
          </a:r>
          <a:endParaRPr lang="de-AT" sz="1800" dirty="0">
            <a:solidFill>
              <a:schemeClr val="tx1"/>
            </a:solidFill>
          </a:endParaRPr>
        </a:p>
      </dgm:t>
    </dgm:pt>
    <dgm:pt modelId="{06319407-E7B6-4BC4-9ACB-0E5BDB555F02}" type="parTrans" cxnId="{B4168FBF-401E-4125-93B9-D4FE85E2D0F0}">
      <dgm:prSet/>
      <dgm:spPr/>
      <dgm:t>
        <a:bodyPr/>
        <a:lstStyle/>
        <a:p>
          <a:endParaRPr lang="de-AT" sz="2800"/>
        </a:p>
      </dgm:t>
    </dgm:pt>
    <dgm:pt modelId="{6A70A769-7884-4756-B950-BE0131A215D1}" type="sibTrans" cxnId="{B4168FBF-401E-4125-93B9-D4FE85E2D0F0}">
      <dgm:prSet/>
      <dgm:spPr/>
      <dgm:t>
        <a:bodyPr/>
        <a:lstStyle/>
        <a:p>
          <a:endParaRPr lang="de-AT" sz="2800"/>
        </a:p>
      </dgm:t>
    </dgm:pt>
    <dgm:pt modelId="{B9C08E30-2F47-4234-A6AC-1ECE6F1E80A9}">
      <dgm:prSet phldrT="[Text]" custT="1"/>
      <dgm:spPr>
        <a:solidFill>
          <a:schemeClr val="tx2">
            <a:lumMod val="60000"/>
            <a:lumOff val="40000"/>
          </a:schemeClr>
        </a:solidFill>
      </dgm:spPr>
      <dgm:t>
        <a:bodyPr/>
        <a:lstStyle/>
        <a:p>
          <a:r>
            <a:rPr lang="de-AT" sz="1600" dirty="0" smtClean="0">
              <a:solidFill>
                <a:schemeClr val="tx1"/>
              </a:solidFill>
            </a:rPr>
            <a:t>Erstgespräche führen</a:t>
          </a:r>
          <a:endParaRPr lang="de-AT" sz="1600" dirty="0">
            <a:solidFill>
              <a:schemeClr val="tx1"/>
            </a:solidFill>
          </a:endParaRPr>
        </a:p>
      </dgm:t>
    </dgm:pt>
    <dgm:pt modelId="{E99044D6-DF66-4791-ADFD-8B42605B3BA2}" type="parTrans" cxnId="{980DDC88-EA5A-472A-B43E-AE07B364616F}">
      <dgm:prSet custT="1"/>
      <dgm:spPr>
        <a:solidFill>
          <a:schemeClr val="tx1"/>
        </a:solidFill>
      </dgm:spPr>
      <dgm:t>
        <a:bodyPr/>
        <a:lstStyle/>
        <a:p>
          <a:endParaRPr lang="de-AT" sz="1600"/>
        </a:p>
      </dgm:t>
    </dgm:pt>
    <dgm:pt modelId="{E8CC05D1-E2E9-4154-9E64-47B93E8E21F0}" type="sibTrans" cxnId="{980DDC88-EA5A-472A-B43E-AE07B364616F}">
      <dgm:prSet/>
      <dgm:spPr/>
      <dgm:t>
        <a:bodyPr/>
        <a:lstStyle/>
        <a:p>
          <a:endParaRPr lang="de-AT" sz="2800"/>
        </a:p>
      </dgm:t>
    </dgm:pt>
    <dgm:pt modelId="{CF44FCA0-2600-4A82-909E-BC799F8A6B28}">
      <dgm:prSet phldrT="[Text]" custT="1"/>
      <dgm:spPr>
        <a:solidFill>
          <a:srgbClr val="FFC000"/>
        </a:solidFill>
      </dgm:spPr>
      <dgm:t>
        <a:bodyPr/>
        <a:lstStyle/>
        <a:p>
          <a:r>
            <a:rPr lang="de-AT" sz="1600" dirty="0" smtClean="0">
              <a:solidFill>
                <a:schemeClr val="tx1"/>
              </a:solidFill>
            </a:rPr>
            <a:t>Aufnahme begleiten</a:t>
          </a:r>
          <a:endParaRPr lang="de-AT" sz="1600" dirty="0">
            <a:solidFill>
              <a:schemeClr val="tx1"/>
            </a:solidFill>
          </a:endParaRPr>
        </a:p>
      </dgm:t>
    </dgm:pt>
    <dgm:pt modelId="{13897AFA-9115-426D-B0C6-844BE9AAE0E2}" type="parTrans" cxnId="{87BBF3A5-847E-4441-BE43-B5B8C90B1A70}">
      <dgm:prSet custT="1"/>
      <dgm:spPr>
        <a:solidFill>
          <a:schemeClr val="tx1"/>
        </a:solidFill>
      </dgm:spPr>
      <dgm:t>
        <a:bodyPr/>
        <a:lstStyle/>
        <a:p>
          <a:endParaRPr lang="de-AT" sz="1600"/>
        </a:p>
      </dgm:t>
    </dgm:pt>
    <dgm:pt modelId="{8FECCA78-EC7E-4ED4-BA5C-56D9AB06D291}" type="sibTrans" cxnId="{87BBF3A5-847E-4441-BE43-B5B8C90B1A70}">
      <dgm:prSet/>
      <dgm:spPr/>
      <dgm:t>
        <a:bodyPr/>
        <a:lstStyle/>
        <a:p>
          <a:endParaRPr lang="de-AT" sz="2800"/>
        </a:p>
      </dgm:t>
    </dgm:pt>
    <dgm:pt modelId="{C274D200-32E5-43AF-9A1C-105898CE2A07}">
      <dgm:prSet phldrT="[Text]" custT="1"/>
      <dgm:spPr>
        <a:solidFill>
          <a:srgbClr val="00B050"/>
        </a:solidFill>
      </dgm:spPr>
      <dgm:t>
        <a:bodyPr/>
        <a:lstStyle/>
        <a:p>
          <a:r>
            <a:rPr lang="de-AT" sz="1600" dirty="0" smtClean="0">
              <a:solidFill>
                <a:schemeClr val="tx1"/>
              </a:solidFill>
            </a:rPr>
            <a:t>Einarbeitung begleiten</a:t>
          </a:r>
          <a:endParaRPr lang="de-AT" sz="1600" dirty="0">
            <a:solidFill>
              <a:schemeClr val="tx1"/>
            </a:solidFill>
          </a:endParaRPr>
        </a:p>
      </dgm:t>
    </dgm:pt>
    <dgm:pt modelId="{3FD1E0D9-7D7F-4284-BC33-384A650366AC}" type="parTrans" cxnId="{1FA68D24-5256-491E-9C83-6A87AD6AD09B}">
      <dgm:prSet custT="1"/>
      <dgm:spPr>
        <a:solidFill>
          <a:schemeClr val="tx1"/>
        </a:solidFill>
      </dgm:spPr>
      <dgm:t>
        <a:bodyPr/>
        <a:lstStyle/>
        <a:p>
          <a:endParaRPr lang="de-AT" sz="1600"/>
        </a:p>
      </dgm:t>
    </dgm:pt>
    <dgm:pt modelId="{E7E10ED2-1837-4CF1-985E-676E749A0233}" type="sibTrans" cxnId="{1FA68D24-5256-491E-9C83-6A87AD6AD09B}">
      <dgm:prSet/>
      <dgm:spPr/>
      <dgm:t>
        <a:bodyPr/>
        <a:lstStyle/>
        <a:p>
          <a:endParaRPr lang="de-AT" sz="2800"/>
        </a:p>
      </dgm:t>
    </dgm:pt>
    <dgm:pt modelId="{6293C197-0BB6-44AF-ACF3-1F2D875C07CB}">
      <dgm:prSet phldrT="[Text]" custT="1"/>
      <dgm:spPr>
        <a:solidFill>
          <a:srgbClr val="00B0F0"/>
        </a:solidFill>
      </dgm:spPr>
      <dgm:t>
        <a:bodyPr/>
        <a:lstStyle/>
        <a:p>
          <a:r>
            <a:rPr lang="de-AT" sz="1600" dirty="0" smtClean="0">
              <a:solidFill>
                <a:schemeClr val="tx1"/>
              </a:solidFill>
            </a:rPr>
            <a:t>Freiwillige fördern</a:t>
          </a:r>
          <a:endParaRPr lang="de-AT" sz="1600" dirty="0">
            <a:solidFill>
              <a:schemeClr val="tx1"/>
            </a:solidFill>
          </a:endParaRPr>
        </a:p>
      </dgm:t>
    </dgm:pt>
    <dgm:pt modelId="{02A8AB72-9ED4-48E7-BDD9-10378666399F}" type="parTrans" cxnId="{E3ED50F2-D30F-4756-89CA-EAE25885A73B}">
      <dgm:prSet custT="1"/>
      <dgm:spPr>
        <a:solidFill>
          <a:schemeClr val="tx1"/>
        </a:solidFill>
      </dgm:spPr>
      <dgm:t>
        <a:bodyPr/>
        <a:lstStyle/>
        <a:p>
          <a:endParaRPr lang="de-AT" sz="1600"/>
        </a:p>
      </dgm:t>
    </dgm:pt>
    <dgm:pt modelId="{974A7F3C-B19C-44F7-B649-E45468266539}" type="sibTrans" cxnId="{E3ED50F2-D30F-4756-89CA-EAE25885A73B}">
      <dgm:prSet/>
      <dgm:spPr/>
      <dgm:t>
        <a:bodyPr/>
        <a:lstStyle/>
        <a:p>
          <a:endParaRPr lang="de-AT" sz="2800"/>
        </a:p>
      </dgm:t>
    </dgm:pt>
    <dgm:pt modelId="{367CC953-97E1-4BAB-A4D2-4FE34C705FF4}">
      <dgm:prSet phldrT="[Text]" custT="1"/>
      <dgm:spPr>
        <a:solidFill>
          <a:schemeClr val="accent6">
            <a:lumMod val="75000"/>
          </a:schemeClr>
        </a:solidFill>
      </dgm:spPr>
      <dgm:t>
        <a:bodyPr/>
        <a:lstStyle/>
        <a:p>
          <a:r>
            <a:rPr lang="de-AT" sz="1600" dirty="0" smtClean="0">
              <a:solidFill>
                <a:schemeClr val="tx1"/>
              </a:solidFill>
            </a:rPr>
            <a:t>Umstieg in andere Tätigkeiten unterstützen</a:t>
          </a:r>
          <a:endParaRPr lang="de-AT" sz="1600" dirty="0">
            <a:solidFill>
              <a:schemeClr val="tx1"/>
            </a:solidFill>
          </a:endParaRPr>
        </a:p>
      </dgm:t>
    </dgm:pt>
    <dgm:pt modelId="{A3EB281F-CAB2-4995-8AD5-61DC14A64629}" type="parTrans" cxnId="{F16B8035-D749-4DA1-9B81-7E031AF21E6E}">
      <dgm:prSet custT="1"/>
      <dgm:spPr>
        <a:solidFill>
          <a:schemeClr val="tx1"/>
        </a:solidFill>
      </dgm:spPr>
      <dgm:t>
        <a:bodyPr/>
        <a:lstStyle/>
        <a:p>
          <a:endParaRPr lang="de-AT" sz="1600"/>
        </a:p>
      </dgm:t>
    </dgm:pt>
    <dgm:pt modelId="{ECB62BE4-25C6-4C4B-9C53-B6473E3BED87}" type="sibTrans" cxnId="{F16B8035-D749-4DA1-9B81-7E031AF21E6E}">
      <dgm:prSet/>
      <dgm:spPr/>
      <dgm:t>
        <a:bodyPr/>
        <a:lstStyle/>
        <a:p>
          <a:endParaRPr lang="de-AT" sz="2800"/>
        </a:p>
      </dgm:t>
    </dgm:pt>
    <dgm:pt modelId="{EB9C26FE-DD12-4E83-84B5-5860A0885B52}">
      <dgm:prSet phldrT="[Text]"/>
      <dgm:spPr/>
      <dgm:t>
        <a:bodyPr/>
        <a:lstStyle/>
        <a:p>
          <a:endParaRPr lang="de-DE"/>
        </a:p>
      </dgm:t>
    </dgm:pt>
    <dgm:pt modelId="{5B758B3B-EDD6-43BE-94E6-34CC2FFCC41E}" type="parTrans" cxnId="{1560F380-4A34-45F3-8AA1-CE5F0615CAD6}">
      <dgm:prSet/>
      <dgm:spPr/>
      <dgm:t>
        <a:bodyPr/>
        <a:lstStyle/>
        <a:p>
          <a:endParaRPr lang="de-AT" sz="2800"/>
        </a:p>
      </dgm:t>
    </dgm:pt>
    <dgm:pt modelId="{EA9487EF-169C-4160-95F9-29CAB345D659}" type="sibTrans" cxnId="{1560F380-4A34-45F3-8AA1-CE5F0615CAD6}">
      <dgm:prSet/>
      <dgm:spPr/>
      <dgm:t>
        <a:bodyPr/>
        <a:lstStyle/>
        <a:p>
          <a:endParaRPr lang="de-AT" sz="2800"/>
        </a:p>
      </dgm:t>
    </dgm:pt>
    <dgm:pt modelId="{F05BAE46-FC2C-446E-B1F7-4BA01FFC408E}">
      <dgm:prSet phldrT="[Text]" custT="1"/>
      <dgm:spPr>
        <a:solidFill>
          <a:schemeClr val="accent4">
            <a:lumMod val="60000"/>
            <a:lumOff val="40000"/>
          </a:schemeClr>
        </a:solidFill>
      </dgm:spPr>
      <dgm:t>
        <a:bodyPr/>
        <a:lstStyle/>
        <a:p>
          <a:r>
            <a:rPr lang="de-AT" sz="1600" dirty="0" smtClean="0">
              <a:solidFill>
                <a:schemeClr val="tx1"/>
              </a:solidFill>
            </a:rPr>
            <a:t>Ausstieg begleiten</a:t>
          </a:r>
          <a:endParaRPr lang="de-AT" sz="1600" dirty="0">
            <a:solidFill>
              <a:schemeClr val="tx1"/>
            </a:solidFill>
          </a:endParaRPr>
        </a:p>
      </dgm:t>
    </dgm:pt>
    <dgm:pt modelId="{AE391DA4-3128-43F4-95E1-27893CAE6313}" type="parTrans" cxnId="{64672FDA-4F4A-4D97-87D8-0E0315EA3A34}">
      <dgm:prSet custT="1"/>
      <dgm:spPr>
        <a:solidFill>
          <a:schemeClr val="tx1"/>
        </a:solidFill>
      </dgm:spPr>
      <dgm:t>
        <a:bodyPr/>
        <a:lstStyle/>
        <a:p>
          <a:endParaRPr lang="de-AT" sz="1600"/>
        </a:p>
      </dgm:t>
    </dgm:pt>
    <dgm:pt modelId="{81C37BEA-7614-4FB7-A4CD-EDA1C7258E15}" type="sibTrans" cxnId="{64672FDA-4F4A-4D97-87D8-0E0315EA3A34}">
      <dgm:prSet/>
      <dgm:spPr/>
      <dgm:t>
        <a:bodyPr/>
        <a:lstStyle/>
        <a:p>
          <a:endParaRPr lang="de-AT" sz="2800"/>
        </a:p>
      </dgm:t>
    </dgm:pt>
    <dgm:pt modelId="{CE3D1D8F-DF27-408B-8CE1-8D07DED6CDE5}" type="pres">
      <dgm:prSet presAssocID="{341BE9D5-F59D-4BCB-ACD5-B7D89E1AC705}" presName="Name0" presStyleCnt="0">
        <dgm:presLayoutVars>
          <dgm:chMax val="1"/>
          <dgm:dir/>
          <dgm:animLvl val="ctr"/>
          <dgm:resizeHandles val="exact"/>
        </dgm:presLayoutVars>
      </dgm:prSet>
      <dgm:spPr/>
      <dgm:t>
        <a:bodyPr/>
        <a:lstStyle/>
        <a:p>
          <a:endParaRPr lang="de-DE"/>
        </a:p>
      </dgm:t>
    </dgm:pt>
    <dgm:pt modelId="{8DC577D8-9DB0-4C81-BCCE-86206CEEF172}" type="pres">
      <dgm:prSet presAssocID="{30ADC8A6-B0A4-4749-88D9-C5A35EA9BDDE}" presName="centerShape" presStyleLbl="node0" presStyleIdx="0" presStyleCnt="1" custScaleX="177326" custScaleY="144451"/>
      <dgm:spPr/>
      <dgm:t>
        <a:bodyPr/>
        <a:lstStyle/>
        <a:p>
          <a:endParaRPr lang="de-AT"/>
        </a:p>
      </dgm:t>
    </dgm:pt>
    <dgm:pt modelId="{D5828FD0-7FCF-4147-893D-7F4BE2EA74BC}" type="pres">
      <dgm:prSet presAssocID="{E99044D6-DF66-4791-ADFD-8B42605B3BA2}" presName="parTrans" presStyleLbl="sibTrans2D1" presStyleIdx="0" presStyleCnt="6"/>
      <dgm:spPr/>
      <dgm:t>
        <a:bodyPr/>
        <a:lstStyle/>
        <a:p>
          <a:endParaRPr lang="de-DE"/>
        </a:p>
      </dgm:t>
    </dgm:pt>
    <dgm:pt modelId="{9219A131-A59B-4E87-B542-C32B222929A2}" type="pres">
      <dgm:prSet presAssocID="{E99044D6-DF66-4791-ADFD-8B42605B3BA2}" presName="connectorText" presStyleLbl="sibTrans2D1" presStyleIdx="0" presStyleCnt="6"/>
      <dgm:spPr/>
      <dgm:t>
        <a:bodyPr/>
        <a:lstStyle/>
        <a:p>
          <a:endParaRPr lang="de-DE"/>
        </a:p>
      </dgm:t>
    </dgm:pt>
    <dgm:pt modelId="{89FC52BC-E04C-463B-8115-FEAD76F77269}" type="pres">
      <dgm:prSet presAssocID="{B9C08E30-2F47-4234-A6AC-1ECE6F1E80A9}" presName="node" presStyleLbl="node1" presStyleIdx="0" presStyleCnt="6" custScaleX="137787" custScaleY="119202" custRadScaleRad="101231" custRadScaleInc="1780">
        <dgm:presLayoutVars>
          <dgm:bulletEnabled val="1"/>
        </dgm:presLayoutVars>
      </dgm:prSet>
      <dgm:spPr/>
      <dgm:t>
        <a:bodyPr/>
        <a:lstStyle/>
        <a:p>
          <a:endParaRPr lang="de-AT"/>
        </a:p>
      </dgm:t>
    </dgm:pt>
    <dgm:pt modelId="{C98E1773-431D-4E89-810C-D2A06384DF11}" type="pres">
      <dgm:prSet presAssocID="{13897AFA-9115-426D-B0C6-844BE9AAE0E2}" presName="parTrans" presStyleLbl="sibTrans2D1" presStyleIdx="1" presStyleCnt="6"/>
      <dgm:spPr/>
      <dgm:t>
        <a:bodyPr/>
        <a:lstStyle/>
        <a:p>
          <a:endParaRPr lang="de-DE"/>
        </a:p>
      </dgm:t>
    </dgm:pt>
    <dgm:pt modelId="{B4A77238-B4B1-40D1-B25A-E1A3C5845CE4}" type="pres">
      <dgm:prSet presAssocID="{13897AFA-9115-426D-B0C6-844BE9AAE0E2}" presName="connectorText" presStyleLbl="sibTrans2D1" presStyleIdx="1" presStyleCnt="6"/>
      <dgm:spPr/>
      <dgm:t>
        <a:bodyPr/>
        <a:lstStyle/>
        <a:p>
          <a:endParaRPr lang="de-DE"/>
        </a:p>
      </dgm:t>
    </dgm:pt>
    <dgm:pt modelId="{9FB4A9F9-1280-4409-9231-8FC35BB58263}" type="pres">
      <dgm:prSet presAssocID="{CF44FCA0-2600-4A82-909E-BC799F8A6B28}" presName="node" presStyleLbl="node1" presStyleIdx="1" presStyleCnt="6" custScaleX="132556" custScaleY="119202" custRadScaleRad="136986" custRadScaleInc="10577">
        <dgm:presLayoutVars>
          <dgm:bulletEnabled val="1"/>
        </dgm:presLayoutVars>
      </dgm:prSet>
      <dgm:spPr/>
      <dgm:t>
        <a:bodyPr/>
        <a:lstStyle/>
        <a:p>
          <a:endParaRPr lang="de-AT"/>
        </a:p>
      </dgm:t>
    </dgm:pt>
    <dgm:pt modelId="{0F0968AB-318C-4591-90C7-384D8CC684E6}" type="pres">
      <dgm:prSet presAssocID="{3FD1E0D9-7D7F-4284-BC33-384A650366AC}" presName="parTrans" presStyleLbl="sibTrans2D1" presStyleIdx="2" presStyleCnt="6"/>
      <dgm:spPr/>
      <dgm:t>
        <a:bodyPr/>
        <a:lstStyle/>
        <a:p>
          <a:endParaRPr lang="de-DE"/>
        </a:p>
      </dgm:t>
    </dgm:pt>
    <dgm:pt modelId="{F644ED7B-D687-4423-B12E-28986E856D99}" type="pres">
      <dgm:prSet presAssocID="{3FD1E0D9-7D7F-4284-BC33-384A650366AC}" presName="connectorText" presStyleLbl="sibTrans2D1" presStyleIdx="2" presStyleCnt="6"/>
      <dgm:spPr/>
      <dgm:t>
        <a:bodyPr/>
        <a:lstStyle/>
        <a:p>
          <a:endParaRPr lang="de-DE"/>
        </a:p>
      </dgm:t>
    </dgm:pt>
    <dgm:pt modelId="{F19252FB-EED7-456F-907A-DD46F7AFA31A}" type="pres">
      <dgm:prSet presAssocID="{C274D200-32E5-43AF-9A1C-105898CE2A07}" presName="node" presStyleLbl="node1" presStyleIdx="2" presStyleCnt="6" custScaleX="132556" custScaleY="119202" custRadScaleRad="140297" custRadScaleInc="-26820">
        <dgm:presLayoutVars>
          <dgm:bulletEnabled val="1"/>
        </dgm:presLayoutVars>
      </dgm:prSet>
      <dgm:spPr/>
      <dgm:t>
        <a:bodyPr/>
        <a:lstStyle/>
        <a:p>
          <a:endParaRPr lang="de-DE"/>
        </a:p>
      </dgm:t>
    </dgm:pt>
    <dgm:pt modelId="{B77848A3-3820-4E79-9818-A5290B94563A}" type="pres">
      <dgm:prSet presAssocID="{02A8AB72-9ED4-48E7-BDD9-10378666399F}" presName="parTrans" presStyleLbl="sibTrans2D1" presStyleIdx="3" presStyleCnt="6"/>
      <dgm:spPr/>
      <dgm:t>
        <a:bodyPr/>
        <a:lstStyle/>
        <a:p>
          <a:endParaRPr lang="de-DE"/>
        </a:p>
      </dgm:t>
    </dgm:pt>
    <dgm:pt modelId="{647EE5D8-DD63-4764-82E8-4ECFE6F8BA9B}" type="pres">
      <dgm:prSet presAssocID="{02A8AB72-9ED4-48E7-BDD9-10378666399F}" presName="connectorText" presStyleLbl="sibTrans2D1" presStyleIdx="3" presStyleCnt="6"/>
      <dgm:spPr/>
      <dgm:t>
        <a:bodyPr/>
        <a:lstStyle/>
        <a:p>
          <a:endParaRPr lang="de-DE"/>
        </a:p>
      </dgm:t>
    </dgm:pt>
    <dgm:pt modelId="{C753AF2F-1884-4ACF-92E3-C8EE26C016E7}" type="pres">
      <dgm:prSet presAssocID="{6293C197-0BB6-44AF-ACF3-1F2D875C07CB}" presName="node" presStyleLbl="node1" presStyleIdx="3" presStyleCnt="6" custScaleX="132556" custScaleY="119202">
        <dgm:presLayoutVars>
          <dgm:bulletEnabled val="1"/>
        </dgm:presLayoutVars>
      </dgm:prSet>
      <dgm:spPr/>
      <dgm:t>
        <a:bodyPr/>
        <a:lstStyle/>
        <a:p>
          <a:endParaRPr lang="de-AT"/>
        </a:p>
      </dgm:t>
    </dgm:pt>
    <dgm:pt modelId="{012EC304-792C-41B9-8A73-138C7C7D34BE}" type="pres">
      <dgm:prSet presAssocID="{A3EB281F-CAB2-4995-8AD5-61DC14A64629}" presName="parTrans" presStyleLbl="sibTrans2D1" presStyleIdx="4" presStyleCnt="6"/>
      <dgm:spPr/>
      <dgm:t>
        <a:bodyPr/>
        <a:lstStyle/>
        <a:p>
          <a:endParaRPr lang="de-DE"/>
        </a:p>
      </dgm:t>
    </dgm:pt>
    <dgm:pt modelId="{942F7E5D-AF48-4A93-8E24-DFA22D401261}" type="pres">
      <dgm:prSet presAssocID="{A3EB281F-CAB2-4995-8AD5-61DC14A64629}" presName="connectorText" presStyleLbl="sibTrans2D1" presStyleIdx="4" presStyleCnt="6"/>
      <dgm:spPr/>
      <dgm:t>
        <a:bodyPr/>
        <a:lstStyle/>
        <a:p>
          <a:endParaRPr lang="de-DE"/>
        </a:p>
      </dgm:t>
    </dgm:pt>
    <dgm:pt modelId="{50155FFC-BA32-4396-B307-752F097256BC}" type="pres">
      <dgm:prSet presAssocID="{367CC953-97E1-4BAB-A4D2-4FE34C705FF4}" presName="node" presStyleLbl="node1" presStyleIdx="4" presStyleCnt="6" custScaleX="132556" custScaleY="119202" custRadScaleRad="138708" custRadScaleInc="31762">
        <dgm:presLayoutVars>
          <dgm:bulletEnabled val="1"/>
        </dgm:presLayoutVars>
      </dgm:prSet>
      <dgm:spPr/>
      <dgm:t>
        <a:bodyPr/>
        <a:lstStyle/>
        <a:p>
          <a:endParaRPr lang="de-AT"/>
        </a:p>
      </dgm:t>
    </dgm:pt>
    <dgm:pt modelId="{84BF1F2C-A475-4AEE-B2D5-68DF01F44E15}" type="pres">
      <dgm:prSet presAssocID="{AE391DA4-3128-43F4-95E1-27893CAE6313}" presName="parTrans" presStyleLbl="sibTrans2D1" presStyleIdx="5" presStyleCnt="6"/>
      <dgm:spPr/>
      <dgm:t>
        <a:bodyPr/>
        <a:lstStyle/>
        <a:p>
          <a:endParaRPr lang="de-DE"/>
        </a:p>
      </dgm:t>
    </dgm:pt>
    <dgm:pt modelId="{01427DED-A89F-4E62-AB30-F3E872A9B029}" type="pres">
      <dgm:prSet presAssocID="{AE391DA4-3128-43F4-95E1-27893CAE6313}" presName="connectorText" presStyleLbl="sibTrans2D1" presStyleIdx="5" presStyleCnt="6"/>
      <dgm:spPr/>
      <dgm:t>
        <a:bodyPr/>
        <a:lstStyle/>
        <a:p>
          <a:endParaRPr lang="de-DE"/>
        </a:p>
      </dgm:t>
    </dgm:pt>
    <dgm:pt modelId="{28448CE6-43E2-4693-8561-44285F60EC9C}" type="pres">
      <dgm:prSet presAssocID="{F05BAE46-FC2C-446E-B1F7-4BA01FFC408E}" presName="node" presStyleLbl="node1" presStyleIdx="5" presStyleCnt="6" custScaleX="132556" custScaleY="119202" custRadScaleRad="135565" custRadScaleInc="-27855">
        <dgm:presLayoutVars>
          <dgm:bulletEnabled val="1"/>
        </dgm:presLayoutVars>
      </dgm:prSet>
      <dgm:spPr/>
      <dgm:t>
        <a:bodyPr/>
        <a:lstStyle/>
        <a:p>
          <a:endParaRPr lang="de-DE"/>
        </a:p>
      </dgm:t>
    </dgm:pt>
  </dgm:ptLst>
  <dgm:cxnLst>
    <dgm:cxn modelId="{B5F8ACC6-EB44-CB4A-9724-D5CF6DE4F052}" type="presOf" srcId="{C274D200-32E5-43AF-9A1C-105898CE2A07}" destId="{F19252FB-EED7-456F-907A-DD46F7AFA31A}" srcOrd="0" destOrd="0" presId="urn:microsoft.com/office/officeart/2005/8/layout/radial5"/>
    <dgm:cxn modelId="{752D84A2-A94A-0046-9818-3BB64208F591}" type="presOf" srcId="{A3EB281F-CAB2-4995-8AD5-61DC14A64629}" destId="{942F7E5D-AF48-4A93-8E24-DFA22D401261}" srcOrd="1" destOrd="0" presId="urn:microsoft.com/office/officeart/2005/8/layout/radial5"/>
    <dgm:cxn modelId="{F7EBBC02-94FD-CE4F-848B-169D686939BD}" type="presOf" srcId="{AE391DA4-3128-43F4-95E1-27893CAE6313}" destId="{84BF1F2C-A475-4AEE-B2D5-68DF01F44E15}" srcOrd="0" destOrd="0" presId="urn:microsoft.com/office/officeart/2005/8/layout/radial5"/>
    <dgm:cxn modelId="{489469CC-4DA7-5E43-8E98-6D68850173B2}" type="presOf" srcId="{F05BAE46-FC2C-446E-B1F7-4BA01FFC408E}" destId="{28448CE6-43E2-4693-8561-44285F60EC9C}" srcOrd="0" destOrd="0" presId="urn:microsoft.com/office/officeart/2005/8/layout/radial5"/>
    <dgm:cxn modelId="{BF53932A-1EA5-144F-817E-61C88094A9F8}" type="presOf" srcId="{AE391DA4-3128-43F4-95E1-27893CAE6313}" destId="{01427DED-A89F-4E62-AB30-F3E872A9B029}" srcOrd="1" destOrd="0" presId="urn:microsoft.com/office/officeart/2005/8/layout/radial5"/>
    <dgm:cxn modelId="{B4168FBF-401E-4125-93B9-D4FE85E2D0F0}" srcId="{341BE9D5-F59D-4BCB-ACD5-B7D89E1AC705}" destId="{30ADC8A6-B0A4-4749-88D9-C5A35EA9BDDE}" srcOrd="0" destOrd="0" parTransId="{06319407-E7B6-4BC4-9ACB-0E5BDB555F02}" sibTransId="{6A70A769-7884-4756-B950-BE0131A215D1}"/>
    <dgm:cxn modelId="{245BB72F-F305-CE4C-996D-67C5220160FC}" type="presOf" srcId="{367CC953-97E1-4BAB-A4D2-4FE34C705FF4}" destId="{50155FFC-BA32-4396-B307-752F097256BC}" srcOrd="0" destOrd="0" presId="urn:microsoft.com/office/officeart/2005/8/layout/radial5"/>
    <dgm:cxn modelId="{F16B8035-D749-4DA1-9B81-7E031AF21E6E}" srcId="{30ADC8A6-B0A4-4749-88D9-C5A35EA9BDDE}" destId="{367CC953-97E1-4BAB-A4D2-4FE34C705FF4}" srcOrd="4" destOrd="0" parTransId="{A3EB281F-CAB2-4995-8AD5-61DC14A64629}" sibTransId="{ECB62BE4-25C6-4C4B-9C53-B6473E3BED87}"/>
    <dgm:cxn modelId="{1D33D224-AA25-5F4A-A611-A99D099AAF9E}" type="presOf" srcId="{30ADC8A6-B0A4-4749-88D9-C5A35EA9BDDE}" destId="{8DC577D8-9DB0-4C81-BCCE-86206CEEF172}" srcOrd="0" destOrd="0" presId="urn:microsoft.com/office/officeart/2005/8/layout/radial5"/>
    <dgm:cxn modelId="{3F633BCC-FDC7-034F-9DCF-3317A1103FB0}" type="presOf" srcId="{02A8AB72-9ED4-48E7-BDD9-10378666399F}" destId="{647EE5D8-DD63-4764-82E8-4ECFE6F8BA9B}" srcOrd="1" destOrd="0" presId="urn:microsoft.com/office/officeart/2005/8/layout/radial5"/>
    <dgm:cxn modelId="{89B59C69-1593-6943-B07C-1C05C9475D94}" type="presOf" srcId="{E99044D6-DF66-4791-ADFD-8B42605B3BA2}" destId="{D5828FD0-7FCF-4147-893D-7F4BE2EA74BC}" srcOrd="0" destOrd="0" presId="urn:microsoft.com/office/officeart/2005/8/layout/radial5"/>
    <dgm:cxn modelId="{13368A40-6474-5E44-8664-ADC25D6550D1}" type="presOf" srcId="{6293C197-0BB6-44AF-ACF3-1F2D875C07CB}" destId="{C753AF2F-1884-4ACF-92E3-C8EE26C016E7}" srcOrd="0" destOrd="0" presId="urn:microsoft.com/office/officeart/2005/8/layout/radial5"/>
    <dgm:cxn modelId="{7DB4EC02-CCCE-754E-88AF-587FC75CF827}" type="presOf" srcId="{3FD1E0D9-7D7F-4284-BC33-384A650366AC}" destId="{F644ED7B-D687-4423-B12E-28986E856D99}" srcOrd="1" destOrd="0" presId="urn:microsoft.com/office/officeart/2005/8/layout/radial5"/>
    <dgm:cxn modelId="{DAF9E923-653E-264F-B77D-8B364388F6A5}" type="presOf" srcId="{02A8AB72-9ED4-48E7-BDD9-10378666399F}" destId="{B77848A3-3820-4E79-9818-A5290B94563A}" srcOrd="0" destOrd="0" presId="urn:microsoft.com/office/officeart/2005/8/layout/radial5"/>
    <dgm:cxn modelId="{DB843745-D366-714C-A58B-6B045C8CE27E}" type="presOf" srcId="{341BE9D5-F59D-4BCB-ACD5-B7D89E1AC705}" destId="{CE3D1D8F-DF27-408B-8CE1-8D07DED6CDE5}" srcOrd="0" destOrd="0" presId="urn:microsoft.com/office/officeart/2005/8/layout/radial5"/>
    <dgm:cxn modelId="{9DB70022-8C3B-164A-8E45-4184D93C529C}" type="presOf" srcId="{13897AFA-9115-426D-B0C6-844BE9AAE0E2}" destId="{B4A77238-B4B1-40D1-B25A-E1A3C5845CE4}" srcOrd="1" destOrd="0" presId="urn:microsoft.com/office/officeart/2005/8/layout/radial5"/>
    <dgm:cxn modelId="{1560F380-4A34-45F3-8AA1-CE5F0615CAD6}" srcId="{341BE9D5-F59D-4BCB-ACD5-B7D89E1AC705}" destId="{EB9C26FE-DD12-4E83-84B5-5860A0885B52}" srcOrd="1" destOrd="0" parTransId="{5B758B3B-EDD6-43BE-94E6-34CC2FFCC41E}" sibTransId="{EA9487EF-169C-4160-95F9-29CAB345D659}"/>
    <dgm:cxn modelId="{E3ED50F2-D30F-4756-89CA-EAE25885A73B}" srcId="{30ADC8A6-B0A4-4749-88D9-C5A35EA9BDDE}" destId="{6293C197-0BB6-44AF-ACF3-1F2D875C07CB}" srcOrd="3" destOrd="0" parTransId="{02A8AB72-9ED4-48E7-BDD9-10378666399F}" sibTransId="{974A7F3C-B19C-44F7-B649-E45468266539}"/>
    <dgm:cxn modelId="{B430FD18-CA42-EC43-8EB1-420792AA3EE8}" type="presOf" srcId="{E99044D6-DF66-4791-ADFD-8B42605B3BA2}" destId="{9219A131-A59B-4E87-B542-C32B222929A2}" srcOrd="1" destOrd="0" presId="urn:microsoft.com/office/officeart/2005/8/layout/radial5"/>
    <dgm:cxn modelId="{B6A98DEC-7833-D948-A457-10175D89DDF8}" type="presOf" srcId="{3FD1E0D9-7D7F-4284-BC33-384A650366AC}" destId="{0F0968AB-318C-4591-90C7-384D8CC684E6}" srcOrd="0" destOrd="0" presId="urn:microsoft.com/office/officeart/2005/8/layout/radial5"/>
    <dgm:cxn modelId="{87BBF3A5-847E-4441-BE43-B5B8C90B1A70}" srcId="{30ADC8A6-B0A4-4749-88D9-C5A35EA9BDDE}" destId="{CF44FCA0-2600-4A82-909E-BC799F8A6B28}" srcOrd="1" destOrd="0" parTransId="{13897AFA-9115-426D-B0C6-844BE9AAE0E2}" sibTransId="{8FECCA78-EC7E-4ED4-BA5C-56D9AB06D291}"/>
    <dgm:cxn modelId="{522BF366-9B18-0C40-AB9B-1C787D84BED1}" type="presOf" srcId="{B9C08E30-2F47-4234-A6AC-1ECE6F1E80A9}" destId="{89FC52BC-E04C-463B-8115-FEAD76F77269}" srcOrd="0" destOrd="0" presId="urn:microsoft.com/office/officeart/2005/8/layout/radial5"/>
    <dgm:cxn modelId="{64672FDA-4F4A-4D97-87D8-0E0315EA3A34}" srcId="{30ADC8A6-B0A4-4749-88D9-C5A35EA9BDDE}" destId="{F05BAE46-FC2C-446E-B1F7-4BA01FFC408E}" srcOrd="5" destOrd="0" parTransId="{AE391DA4-3128-43F4-95E1-27893CAE6313}" sibTransId="{81C37BEA-7614-4FB7-A4CD-EDA1C7258E15}"/>
    <dgm:cxn modelId="{980DDC88-EA5A-472A-B43E-AE07B364616F}" srcId="{30ADC8A6-B0A4-4749-88D9-C5A35EA9BDDE}" destId="{B9C08E30-2F47-4234-A6AC-1ECE6F1E80A9}" srcOrd="0" destOrd="0" parTransId="{E99044D6-DF66-4791-ADFD-8B42605B3BA2}" sibTransId="{E8CC05D1-E2E9-4154-9E64-47B93E8E21F0}"/>
    <dgm:cxn modelId="{1CBE222E-8676-0045-8FBC-EC648F7F8878}" type="presOf" srcId="{CF44FCA0-2600-4A82-909E-BC799F8A6B28}" destId="{9FB4A9F9-1280-4409-9231-8FC35BB58263}" srcOrd="0" destOrd="0" presId="urn:microsoft.com/office/officeart/2005/8/layout/radial5"/>
    <dgm:cxn modelId="{1FA68D24-5256-491E-9C83-6A87AD6AD09B}" srcId="{30ADC8A6-B0A4-4749-88D9-C5A35EA9BDDE}" destId="{C274D200-32E5-43AF-9A1C-105898CE2A07}" srcOrd="2" destOrd="0" parTransId="{3FD1E0D9-7D7F-4284-BC33-384A650366AC}" sibTransId="{E7E10ED2-1837-4CF1-985E-676E749A0233}"/>
    <dgm:cxn modelId="{F6CD5B7D-BA0F-5443-A150-681051D02F1C}" type="presOf" srcId="{A3EB281F-CAB2-4995-8AD5-61DC14A64629}" destId="{012EC304-792C-41B9-8A73-138C7C7D34BE}" srcOrd="0" destOrd="0" presId="urn:microsoft.com/office/officeart/2005/8/layout/radial5"/>
    <dgm:cxn modelId="{FE820439-FD72-6043-9BA0-00F83E927327}" type="presOf" srcId="{13897AFA-9115-426D-B0C6-844BE9AAE0E2}" destId="{C98E1773-431D-4E89-810C-D2A06384DF11}" srcOrd="0" destOrd="0" presId="urn:microsoft.com/office/officeart/2005/8/layout/radial5"/>
    <dgm:cxn modelId="{2EE1FEB6-3D19-9647-9C52-F7D5ABB29544}" type="presParOf" srcId="{CE3D1D8F-DF27-408B-8CE1-8D07DED6CDE5}" destId="{8DC577D8-9DB0-4C81-BCCE-86206CEEF172}" srcOrd="0" destOrd="0" presId="urn:microsoft.com/office/officeart/2005/8/layout/radial5"/>
    <dgm:cxn modelId="{9D9674FA-40CB-3445-8BEF-64D34EDD0ADB}" type="presParOf" srcId="{CE3D1D8F-DF27-408B-8CE1-8D07DED6CDE5}" destId="{D5828FD0-7FCF-4147-893D-7F4BE2EA74BC}" srcOrd="1" destOrd="0" presId="urn:microsoft.com/office/officeart/2005/8/layout/radial5"/>
    <dgm:cxn modelId="{0BBA30E1-26B6-DD44-AC3F-25342089EE2E}" type="presParOf" srcId="{D5828FD0-7FCF-4147-893D-7F4BE2EA74BC}" destId="{9219A131-A59B-4E87-B542-C32B222929A2}" srcOrd="0" destOrd="0" presId="urn:microsoft.com/office/officeart/2005/8/layout/radial5"/>
    <dgm:cxn modelId="{AADDF180-194A-5D4F-AAD9-9F6EED44F883}" type="presParOf" srcId="{CE3D1D8F-DF27-408B-8CE1-8D07DED6CDE5}" destId="{89FC52BC-E04C-463B-8115-FEAD76F77269}" srcOrd="2" destOrd="0" presId="urn:microsoft.com/office/officeart/2005/8/layout/radial5"/>
    <dgm:cxn modelId="{E4C8BD86-46E5-5048-A129-7F3E53485F04}" type="presParOf" srcId="{CE3D1D8F-DF27-408B-8CE1-8D07DED6CDE5}" destId="{C98E1773-431D-4E89-810C-D2A06384DF11}" srcOrd="3" destOrd="0" presId="urn:microsoft.com/office/officeart/2005/8/layout/radial5"/>
    <dgm:cxn modelId="{CEC9169E-3E76-1E45-92B4-02D18F3FAE78}" type="presParOf" srcId="{C98E1773-431D-4E89-810C-D2A06384DF11}" destId="{B4A77238-B4B1-40D1-B25A-E1A3C5845CE4}" srcOrd="0" destOrd="0" presId="urn:microsoft.com/office/officeart/2005/8/layout/radial5"/>
    <dgm:cxn modelId="{193E9D05-2211-B943-9E30-BCFB3CE68896}" type="presParOf" srcId="{CE3D1D8F-DF27-408B-8CE1-8D07DED6CDE5}" destId="{9FB4A9F9-1280-4409-9231-8FC35BB58263}" srcOrd="4" destOrd="0" presId="urn:microsoft.com/office/officeart/2005/8/layout/radial5"/>
    <dgm:cxn modelId="{3CDD6418-CEC7-5F48-98AD-661036E4D4AC}" type="presParOf" srcId="{CE3D1D8F-DF27-408B-8CE1-8D07DED6CDE5}" destId="{0F0968AB-318C-4591-90C7-384D8CC684E6}" srcOrd="5" destOrd="0" presId="urn:microsoft.com/office/officeart/2005/8/layout/radial5"/>
    <dgm:cxn modelId="{B2B514E2-5E66-FC42-A57B-F1539927B264}" type="presParOf" srcId="{0F0968AB-318C-4591-90C7-384D8CC684E6}" destId="{F644ED7B-D687-4423-B12E-28986E856D99}" srcOrd="0" destOrd="0" presId="urn:microsoft.com/office/officeart/2005/8/layout/radial5"/>
    <dgm:cxn modelId="{1E56083C-A970-CC40-9F1F-F4C44B19DA59}" type="presParOf" srcId="{CE3D1D8F-DF27-408B-8CE1-8D07DED6CDE5}" destId="{F19252FB-EED7-456F-907A-DD46F7AFA31A}" srcOrd="6" destOrd="0" presId="urn:microsoft.com/office/officeart/2005/8/layout/radial5"/>
    <dgm:cxn modelId="{F71D5C5D-858C-284A-9A22-950115297668}" type="presParOf" srcId="{CE3D1D8F-DF27-408B-8CE1-8D07DED6CDE5}" destId="{B77848A3-3820-4E79-9818-A5290B94563A}" srcOrd="7" destOrd="0" presId="urn:microsoft.com/office/officeart/2005/8/layout/radial5"/>
    <dgm:cxn modelId="{DBA2A981-BF07-5745-99E9-4EE11E7375D1}" type="presParOf" srcId="{B77848A3-3820-4E79-9818-A5290B94563A}" destId="{647EE5D8-DD63-4764-82E8-4ECFE6F8BA9B}" srcOrd="0" destOrd="0" presId="urn:microsoft.com/office/officeart/2005/8/layout/radial5"/>
    <dgm:cxn modelId="{61E5005E-0B29-8340-8BD3-4309F91E0AC5}" type="presParOf" srcId="{CE3D1D8F-DF27-408B-8CE1-8D07DED6CDE5}" destId="{C753AF2F-1884-4ACF-92E3-C8EE26C016E7}" srcOrd="8" destOrd="0" presId="urn:microsoft.com/office/officeart/2005/8/layout/radial5"/>
    <dgm:cxn modelId="{2416C14E-F7FD-BB40-B315-C71163EB5AE4}" type="presParOf" srcId="{CE3D1D8F-DF27-408B-8CE1-8D07DED6CDE5}" destId="{012EC304-792C-41B9-8A73-138C7C7D34BE}" srcOrd="9" destOrd="0" presId="urn:microsoft.com/office/officeart/2005/8/layout/radial5"/>
    <dgm:cxn modelId="{BDBE327E-5912-F645-8E72-A869CEF0A004}" type="presParOf" srcId="{012EC304-792C-41B9-8A73-138C7C7D34BE}" destId="{942F7E5D-AF48-4A93-8E24-DFA22D401261}" srcOrd="0" destOrd="0" presId="urn:microsoft.com/office/officeart/2005/8/layout/radial5"/>
    <dgm:cxn modelId="{835E5BC6-140A-E648-998C-AA76C8E4E6C4}" type="presParOf" srcId="{CE3D1D8F-DF27-408B-8CE1-8D07DED6CDE5}" destId="{50155FFC-BA32-4396-B307-752F097256BC}" srcOrd="10" destOrd="0" presId="urn:microsoft.com/office/officeart/2005/8/layout/radial5"/>
    <dgm:cxn modelId="{8A2FCFC2-EDDD-5C44-AB1C-43EA9560AAB6}" type="presParOf" srcId="{CE3D1D8F-DF27-408B-8CE1-8D07DED6CDE5}" destId="{84BF1F2C-A475-4AEE-B2D5-68DF01F44E15}" srcOrd="11" destOrd="0" presId="urn:microsoft.com/office/officeart/2005/8/layout/radial5"/>
    <dgm:cxn modelId="{7C22400F-21E4-6B40-AF34-1C1E015F1097}" type="presParOf" srcId="{84BF1F2C-A475-4AEE-B2D5-68DF01F44E15}" destId="{01427DED-A89F-4E62-AB30-F3E872A9B029}" srcOrd="0" destOrd="0" presId="urn:microsoft.com/office/officeart/2005/8/layout/radial5"/>
    <dgm:cxn modelId="{8E497665-D921-8A42-9B69-FA1BED1B285C}" type="presParOf" srcId="{CE3D1D8F-DF27-408B-8CE1-8D07DED6CDE5}" destId="{28448CE6-43E2-4693-8561-44285F60EC9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0"/>
            <a:ext cx="3076363" cy="512764"/>
          </a:xfrm>
          <a:prstGeom prst="rect">
            <a:avLst/>
          </a:prstGeom>
          <a:noFill/>
          <a:ln w="9525">
            <a:noFill/>
            <a:miter lim="800000"/>
            <a:headEnd/>
            <a:tailEnd/>
          </a:ln>
          <a:effectLst/>
        </p:spPr>
        <p:txBody>
          <a:bodyPr vert="horz" wrap="square" lIns="95474" tIns="47736" rIns="95474" bIns="47736" numCol="1" anchor="t" anchorCtr="0" compatLnSpc="1">
            <a:prstTxWarp prst="textNoShape">
              <a:avLst/>
            </a:prstTxWarp>
          </a:bodyPr>
          <a:lstStyle>
            <a:lvl1pPr defTabSz="955502">
              <a:defRPr sz="1400">
                <a:latin typeface="Times New Roman" pitchFamily="18" charset="0"/>
              </a:defRPr>
            </a:lvl1pPr>
          </a:lstStyle>
          <a:p>
            <a:pPr>
              <a:defRPr/>
            </a:pPr>
            <a:endParaRPr lang="de-DE"/>
          </a:p>
        </p:txBody>
      </p:sp>
      <p:sp>
        <p:nvSpPr>
          <p:cNvPr id="10243" name="Rectangle 3"/>
          <p:cNvSpPr>
            <a:spLocks noGrp="1" noChangeArrowheads="1"/>
          </p:cNvSpPr>
          <p:nvPr>
            <p:ph type="dt" sz="quarter" idx="1"/>
          </p:nvPr>
        </p:nvSpPr>
        <p:spPr bwMode="auto">
          <a:xfrm>
            <a:off x="4026114" y="0"/>
            <a:ext cx="3076363" cy="512764"/>
          </a:xfrm>
          <a:prstGeom prst="rect">
            <a:avLst/>
          </a:prstGeom>
          <a:noFill/>
          <a:ln w="9525">
            <a:noFill/>
            <a:miter lim="800000"/>
            <a:headEnd/>
            <a:tailEnd/>
          </a:ln>
          <a:effectLst/>
        </p:spPr>
        <p:txBody>
          <a:bodyPr vert="horz" wrap="square" lIns="95474" tIns="47736" rIns="95474" bIns="47736" numCol="1" anchor="t" anchorCtr="0" compatLnSpc="1">
            <a:prstTxWarp prst="textNoShape">
              <a:avLst/>
            </a:prstTxWarp>
          </a:bodyPr>
          <a:lstStyle>
            <a:lvl1pPr algn="r" defTabSz="955502">
              <a:defRPr sz="1400">
                <a:latin typeface="Times New Roman" pitchFamily="18" charset="0"/>
              </a:defRPr>
            </a:lvl1pPr>
          </a:lstStyle>
          <a:p>
            <a:pPr>
              <a:defRPr/>
            </a:pPr>
            <a:endParaRPr lang="de-DE"/>
          </a:p>
        </p:txBody>
      </p:sp>
      <p:sp>
        <p:nvSpPr>
          <p:cNvPr id="10244" name="Rectangle 4"/>
          <p:cNvSpPr>
            <a:spLocks noGrp="1" noChangeArrowheads="1"/>
          </p:cNvSpPr>
          <p:nvPr>
            <p:ph type="ftr" sz="quarter" idx="2"/>
          </p:nvPr>
        </p:nvSpPr>
        <p:spPr bwMode="auto">
          <a:xfrm>
            <a:off x="3" y="9721851"/>
            <a:ext cx="3076363" cy="512764"/>
          </a:xfrm>
          <a:prstGeom prst="rect">
            <a:avLst/>
          </a:prstGeom>
          <a:noFill/>
          <a:ln w="9525">
            <a:noFill/>
            <a:miter lim="800000"/>
            <a:headEnd/>
            <a:tailEnd/>
          </a:ln>
          <a:effectLst/>
        </p:spPr>
        <p:txBody>
          <a:bodyPr vert="horz" wrap="square" lIns="95474" tIns="47736" rIns="95474" bIns="47736" numCol="1" anchor="b" anchorCtr="0" compatLnSpc="1">
            <a:prstTxWarp prst="textNoShape">
              <a:avLst/>
            </a:prstTxWarp>
          </a:bodyPr>
          <a:lstStyle>
            <a:lvl1pPr defTabSz="955502">
              <a:defRPr sz="1400">
                <a:latin typeface="Times New Roman" pitchFamily="18" charset="0"/>
              </a:defRPr>
            </a:lvl1pPr>
          </a:lstStyle>
          <a:p>
            <a:pPr>
              <a:defRPr/>
            </a:pPr>
            <a:endParaRPr lang="de-DE"/>
          </a:p>
        </p:txBody>
      </p:sp>
    </p:spTree>
    <p:extLst>
      <p:ext uri="{BB962C8B-B14F-4D97-AF65-F5344CB8AC3E}">
        <p14:creationId xmlns:p14="http://schemas.microsoft.com/office/powerpoint/2010/main" val="2287726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3" y="1"/>
            <a:ext cx="3084303" cy="549275"/>
          </a:xfrm>
          <a:prstGeom prst="rect">
            <a:avLst/>
          </a:prstGeom>
          <a:noFill/>
          <a:ln w="9525">
            <a:noFill/>
            <a:miter lim="800000"/>
            <a:headEnd/>
            <a:tailEnd/>
          </a:ln>
          <a:effectLst/>
        </p:spPr>
        <p:txBody>
          <a:bodyPr vert="horz" wrap="square" lIns="95474" tIns="47736" rIns="95474" bIns="47736" numCol="1" anchor="t" anchorCtr="0" compatLnSpc="1">
            <a:prstTxWarp prst="textNoShape">
              <a:avLst/>
            </a:prstTxWarp>
          </a:bodyPr>
          <a:lstStyle>
            <a:lvl1pPr defTabSz="955502">
              <a:defRPr sz="1400">
                <a:latin typeface="Times New Roman" pitchFamily="18" charset="0"/>
              </a:defRPr>
            </a:lvl1pPr>
          </a:lstStyle>
          <a:p>
            <a:pPr>
              <a:defRPr/>
            </a:pPr>
            <a:endParaRPr lang="de-DE"/>
          </a:p>
        </p:txBody>
      </p:sp>
      <p:sp>
        <p:nvSpPr>
          <p:cNvPr id="16387" name="Rectangle 3"/>
          <p:cNvSpPr>
            <a:spLocks noGrp="1" noChangeArrowheads="1"/>
          </p:cNvSpPr>
          <p:nvPr>
            <p:ph type="dt" idx="1"/>
          </p:nvPr>
        </p:nvSpPr>
        <p:spPr bwMode="auto">
          <a:xfrm>
            <a:off x="4057878" y="1"/>
            <a:ext cx="3082715" cy="549275"/>
          </a:xfrm>
          <a:prstGeom prst="rect">
            <a:avLst/>
          </a:prstGeom>
          <a:noFill/>
          <a:ln w="9525">
            <a:noFill/>
            <a:miter lim="800000"/>
            <a:headEnd/>
            <a:tailEnd/>
          </a:ln>
          <a:effectLst/>
        </p:spPr>
        <p:txBody>
          <a:bodyPr vert="horz" wrap="square" lIns="95474" tIns="47736" rIns="95474" bIns="47736" numCol="1" anchor="t" anchorCtr="0" compatLnSpc="1">
            <a:prstTxWarp prst="textNoShape">
              <a:avLst/>
            </a:prstTxWarp>
          </a:bodyPr>
          <a:lstStyle>
            <a:lvl1pPr algn="r" defTabSz="955502">
              <a:defRPr sz="1400">
                <a:latin typeface="Times New Roman" pitchFamily="18"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1004888" y="784225"/>
            <a:ext cx="5133975" cy="384968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73575" y="4870450"/>
            <a:ext cx="5193447" cy="4633914"/>
          </a:xfrm>
          <a:prstGeom prst="rect">
            <a:avLst/>
          </a:prstGeom>
          <a:noFill/>
          <a:ln w="9525">
            <a:noFill/>
            <a:miter lim="800000"/>
            <a:headEnd/>
            <a:tailEnd/>
          </a:ln>
          <a:effectLst/>
        </p:spPr>
        <p:txBody>
          <a:bodyPr vert="horz" wrap="square" lIns="95474" tIns="47736" rIns="95474" bIns="47736"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6390" name="Rectangle 6"/>
          <p:cNvSpPr>
            <a:spLocks noGrp="1" noChangeArrowheads="1"/>
          </p:cNvSpPr>
          <p:nvPr>
            <p:ph type="ftr" sz="quarter" idx="4"/>
          </p:nvPr>
        </p:nvSpPr>
        <p:spPr bwMode="auto">
          <a:xfrm>
            <a:off x="3" y="9740902"/>
            <a:ext cx="3084303" cy="471488"/>
          </a:xfrm>
          <a:prstGeom prst="rect">
            <a:avLst/>
          </a:prstGeom>
          <a:noFill/>
          <a:ln w="9525">
            <a:noFill/>
            <a:miter lim="800000"/>
            <a:headEnd/>
            <a:tailEnd/>
          </a:ln>
          <a:effectLst/>
        </p:spPr>
        <p:txBody>
          <a:bodyPr vert="horz" wrap="square" lIns="95474" tIns="47736" rIns="95474" bIns="47736" numCol="1" anchor="b" anchorCtr="0" compatLnSpc="1">
            <a:prstTxWarp prst="textNoShape">
              <a:avLst/>
            </a:prstTxWarp>
          </a:bodyPr>
          <a:lstStyle>
            <a:lvl1pPr defTabSz="955502">
              <a:defRPr sz="1400">
                <a:latin typeface="Times New Roman" pitchFamily="18" charset="0"/>
              </a:defRPr>
            </a:lvl1pPr>
          </a:lstStyle>
          <a:p>
            <a:pPr>
              <a:defRPr/>
            </a:pPr>
            <a:endParaRPr lang="de-DE"/>
          </a:p>
        </p:txBody>
      </p:sp>
      <p:sp>
        <p:nvSpPr>
          <p:cNvPr id="16391" name="Rectangle 7"/>
          <p:cNvSpPr>
            <a:spLocks noGrp="1" noChangeArrowheads="1"/>
          </p:cNvSpPr>
          <p:nvPr>
            <p:ph type="sldNum" sz="quarter" idx="5"/>
          </p:nvPr>
        </p:nvSpPr>
        <p:spPr bwMode="auto">
          <a:xfrm>
            <a:off x="4057878" y="9740902"/>
            <a:ext cx="3082715" cy="471488"/>
          </a:xfrm>
          <a:prstGeom prst="rect">
            <a:avLst/>
          </a:prstGeom>
          <a:noFill/>
          <a:ln w="9525">
            <a:noFill/>
            <a:miter lim="800000"/>
            <a:headEnd/>
            <a:tailEnd/>
          </a:ln>
          <a:effectLst/>
        </p:spPr>
        <p:txBody>
          <a:bodyPr vert="horz" wrap="square" lIns="95474" tIns="47736" rIns="95474" bIns="47736" numCol="1" anchor="b" anchorCtr="0" compatLnSpc="1">
            <a:prstTxWarp prst="textNoShape">
              <a:avLst/>
            </a:prstTxWarp>
          </a:bodyPr>
          <a:lstStyle>
            <a:lvl1pPr algn="r" defTabSz="955502">
              <a:defRPr sz="1400">
                <a:latin typeface="Times New Roman" pitchFamily="18" charset="0"/>
              </a:defRPr>
            </a:lvl1pPr>
          </a:lstStyle>
          <a:p>
            <a:pPr>
              <a:defRPr/>
            </a:pPr>
            <a:fld id="{3272B9D1-E05C-402B-8B13-5E9853071473}" type="slidenum">
              <a:rPr lang="de-DE"/>
              <a:pPr>
                <a:defRPr/>
              </a:pPr>
              <a:t>‹Nr.›</a:t>
            </a:fld>
            <a:endParaRPr lang="de-DE"/>
          </a:p>
        </p:txBody>
      </p:sp>
    </p:spTree>
    <p:extLst>
      <p:ext uri="{BB962C8B-B14F-4D97-AF65-F5344CB8AC3E}">
        <p14:creationId xmlns:p14="http://schemas.microsoft.com/office/powerpoint/2010/main" val="3257180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25F5E4AD-1142-4B08-992C-9EFBA7B0DAAF}" type="slidenum">
              <a:rPr lang="de-DE" smtClean="0"/>
              <a:pPr>
                <a:defRPr/>
              </a:pPr>
              <a:t>2</a:t>
            </a:fld>
            <a:endParaRPr lang="de-DE"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3272B9D1-E05C-402B-8B13-5E9853071473}" type="slidenum">
              <a:rPr lang="de-DE" smtClean="0"/>
              <a:pPr>
                <a:defRPr/>
              </a:pPr>
              <a:t>11</a:t>
            </a:fld>
            <a:endParaRPr lang="de-DE"/>
          </a:p>
        </p:txBody>
      </p:sp>
    </p:spTree>
    <p:extLst>
      <p:ext uri="{BB962C8B-B14F-4D97-AF65-F5344CB8AC3E}">
        <p14:creationId xmlns:p14="http://schemas.microsoft.com/office/powerpoint/2010/main" val="12692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3272B9D1-E05C-402B-8B13-5E9853071473}" type="slidenum">
              <a:rPr lang="de-DE" smtClean="0"/>
              <a:pPr>
                <a:defRPr/>
              </a:pPr>
              <a:t>13</a:t>
            </a:fld>
            <a:endParaRPr lang="de-DE"/>
          </a:p>
        </p:txBody>
      </p:sp>
    </p:spTree>
    <p:extLst>
      <p:ext uri="{BB962C8B-B14F-4D97-AF65-F5344CB8AC3E}">
        <p14:creationId xmlns:p14="http://schemas.microsoft.com/office/powerpoint/2010/main" val="7098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992188" y="766763"/>
            <a:ext cx="5119687" cy="3838575"/>
          </a:xfrm>
          <a:ln/>
        </p:spPr>
      </p:sp>
      <p:sp>
        <p:nvSpPr>
          <p:cNvPr id="29700" name="Rectangle 3"/>
          <p:cNvSpPr>
            <a:spLocks noGrp="1" noChangeArrowheads="1"/>
          </p:cNvSpPr>
          <p:nvPr>
            <p:ph type="body" idx="1"/>
          </p:nvPr>
        </p:nvSpPr>
        <p:spPr>
          <a:xfrm>
            <a:off x="709614" y="4862434"/>
            <a:ext cx="5683249" cy="4605178"/>
          </a:xfrm>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DA53CA40-FD26-4052-ACF2-79C7D68603DC}" type="slidenum">
              <a:rPr lang="de-DE" smtClean="0"/>
              <a:pPr>
                <a:defRPr/>
              </a:pPr>
              <a:t>18</a:t>
            </a:fld>
            <a:endParaRPr lang="de-DE"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14282" y="2285992"/>
            <a:ext cx="8786874" cy="3500462"/>
          </a:xfrm>
          <a:prstGeom prst="rect">
            <a:avLst/>
          </a:prstGeom>
        </p:spPr>
        <p:txBody>
          <a:bodyPr anchor="ctr" anchorCtr="0">
            <a:normAutofit/>
          </a:bodyPr>
          <a:lstStyle>
            <a:lvl1pPr>
              <a:defRPr sz="7200" b="1"/>
            </a:lvl1pPr>
          </a:lstStyle>
          <a:p>
            <a:r>
              <a:rPr lang="de-DE" dirty="0" smtClean="0"/>
              <a:t>Titelmasterformat durch Klicken bearbeiten</a:t>
            </a:r>
            <a:endParaRPr lang="de-DE" dirty="0"/>
          </a:p>
        </p:txBody>
      </p:sp>
      <p:pic>
        <p:nvPicPr>
          <p:cNvPr id="3" name="Bild 2"/>
          <p:cNvPicPr>
            <a:picLocks noChangeAspect="1"/>
          </p:cNvPicPr>
          <p:nvPr userDrawn="1"/>
        </p:nvPicPr>
        <p:blipFill>
          <a:blip r:embed="rId2"/>
          <a:stretch>
            <a:fillRect/>
          </a:stretch>
        </p:blipFill>
        <p:spPr>
          <a:xfrm>
            <a:off x="6228184" y="4653136"/>
            <a:ext cx="2699792" cy="15540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428728" y="714356"/>
            <a:ext cx="7715272" cy="1214446"/>
          </a:xfrm>
          <a:prstGeom prst="rect">
            <a:avLst/>
          </a:prstGeom>
        </p:spPr>
        <p:txBody>
          <a:bodyPr anchor="ctr" anchorCtr="0">
            <a:normAutofit/>
          </a:bodyPr>
          <a:lstStyle>
            <a:lvl1pPr algn="l">
              <a:defRPr sz="4000" b="1">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2071678"/>
            <a:ext cx="8229600" cy="405448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lgn="ctr">
              <a:defRPr sz="1400" b="1">
                <a:solidFill>
                  <a:schemeClr val="bg1"/>
                </a:solidFill>
              </a:defRPr>
            </a:lvl1pPr>
          </a:lstStyle>
          <a:p>
            <a:endParaRPr lang="de-DE"/>
          </a:p>
        </p:txBody>
      </p:sp>
    </p:spTree>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428728" y="714356"/>
            <a:ext cx="7715272" cy="1214446"/>
          </a:xfrm>
          <a:prstGeom prst="rect">
            <a:avLst/>
          </a:prstGeom>
        </p:spPr>
        <p:txBody>
          <a:bodyPr anchor="ctr" anchorCtr="0">
            <a:normAutofit/>
          </a:bodyPr>
          <a:lstStyle>
            <a:lvl1pPr algn="l">
              <a:defRPr sz="4000" b="1">
                <a:solidFill>
                  <a:schemeClr val="bg1"/>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28596" y="207167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786057"/>
            <a:ext cx="4040188" cy="33401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16421" y="207167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786057"/>
            <a:ext cx="4041775" cy="33401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algn="ctr">
              <a:defRPr sz="1400" b="1">
                <a:solidFill>
                  <a:schemeClr val="bg1"/>
                </a:solidFill>
              </a:defRPr>
            </a:lvl1pPr>
          </a:lstStyle>
          <a:p>
            <a:fld id="{2E8AB778-6DCB-4C82-BCEA-6577A683A019}" type="datetime1">
              <a:rPr lang="de-DE" smtClean="0"/>
              <a:t>21.08.2013</a:t>
            </a:fld>
            <a:endParaRPr lang="de-DE"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algn="ctr">
              <a:defRPr sz="1400" b="1">
                <a:solidFill>
                  <a:schemeClr val="bg1"/>
                </a:solidFill>
              </a:defRPr>
            </a:lvl1pPr>
          </a:lstStyle>
          <a:p>
            <a:endParaRPr lang="de-DE" dirty="0"/>
          </a:p>
        </p:txBody>
      </p:sp>
    </p:spTree>
    <p:extLst>
      <p:ext uri="{BB962C8B-B14F-4D97-AF65-F5344CB8AC3E}">
        <p14:creationId xmlns:p14="http://schemas.microsoft.com/office/powerpoint/2010/main" val="1372872658"/>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16580249"/>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28596" y="207167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786057"/>
            <a:ext cx="4040188" cy="33401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16421" y="207167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786057"/>
            <a:ext cx="4041775" cy="33401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algn="ctr">
              <a:defRPr sz="1400" b="1">
                <a:solidFill>
                  <a:schemeClr val="bg1"/>
                </a:solidFill>
              </a:defRPr>
            </a:lvl1pPr>
          </a:lstStyle>
          <a:p>
            <a:fld id="{2E8AB778-6DCB-4C82-BCEA-6577A683A019}" type="datetime1">
              <a:rPr lang="de-DE" smtClean="0"/>
              <a:t>21.08.2013</a:t>
            </a:fld>
            <a:endParaRPr lang="de-DE"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algn="ctr">
              <a:defRPr sz="1400" b="1">
                <a:solidFill>
                  <a:schemeClr val="bg1"/>
                </a:solidFill>
              </a:defRPr>
            </a:lvl1pPr>
          </a:lstStyle>
          <a:p>
            <a:endParaRPr lang="de-DE" dirty="0"/>
          </a:p>
        </p:txBody>
      </p:sp>
      <p:sp>
        <p:nvSpPr>
          <p:cNvPr id="9" name="Titel 1"/>
          <p:cNvSpPr>
            <a:spLocks noGrp="1"/>
          </p:cNvSpPr>
          <p:nvPr>
            <p:ph type="title"/>
          </p:nvPr>
        </p:nvSpPr>
        <p:spPr>
          <a:xfrm>
            <a:off x="1115616" y="836712"/>
            <a:ext cx="8229600" cy="1143000"/>
          </a:xfrm>
          <a:prstGeom prst="rect">
            <a:avLst/>
          </a:prstGeom>
        </p:spPr>
        <p:txBody>
          <a:bodyPr/>
          <a:lstStyle>
            <a:lvl1pPr>
              <a:defRPr lang="de-DE" sz="2400" dirty="0">
                <a:solidFill>
                  <a:schemeClr val="bg1"/>
                </a:solidFill>
                <a:latin typeface="Arial Black"/>
                <a:cs typeface="Arial Black"/>
              </a:defRPr>
            </a:lvl1pPr>
          </a:lstStyle>
          <a:p>
            <a:pPr lvl="0"/>
            <a:r>
              <a:rPr lang="de-DE" dirty="0" smtClean="0"/>
              <a:t>Titelmasterformat durch Klicken bearbeiten</a:t>
            </a:r>
            <a:endParaRPr lang="de-DE" dirty="0"/>
          </a:p>
        </p:txBody>
      </p:sp>
    </p:spTree>
    <p:extLst>
      <p:ext uri="{BB962C8B-B14F-4D97-AF65-F5344CB8AC3E}">
        <p14:creationId xmlns:p14="http://schemas.microsoft.com/office/powerpoint/2010/main" val="792779830"/>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85800" y="1981200"/>
            <a:ext cx="7772400" cy="41148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882192850"/>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836712"/>
            <a:ext cx="8229600" cy="1143000"/>
          </a:xfrm>
          <a:prstGeom prst="rect">
            <a:avLst/>
          </a:prstGeom>
        </p:spPr>
        <p:txBody>
          <a:bodyPr/>
          <a:lstStyle>
            <a:lvl1pPr>
              <a:defRPr lang="de-DE" sz="2400" dirty="0">
                <a:solidFill>
                  <a:schemeClr val="bg1"/>
                </a:solidFill>
                <a:latin typeface="Arial Black"/>
                <a:cs typeface="Arial Black"/>
              </a:defRPr>
            </a:lvl1pPr>
          </a:lstStyle>
          <a:p>
            <a:pPr lvl="0"/>
            <a:r>
              <a:rPr lang="de-DE" dirty="0" smtClean="0"/>
              <a:t>Titelmasterformat durch Klicken bearbeiten</a:t>
            </a:r>
            <a:endParaRPr lang="de-DE" dirty="0"/>
          </a:p>
        </p:txBody>
      </p:sp>
    </p:spTree>
    <p:extLst>
      <p:ext uri="{BB962C8B-B14F-4D97-AF65-F5344CB8AC3E}">
        <p14:creationId xmlns:p14="http://schemas.microsoft.com/office/powerpoint/2010/main" val="1695417008"/>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440" name="Picture 8"/>
          <p:cNvPicPr>
            <a:picLocks noChangeAspect="1" noChangeArrowheads="1"/>
          </p:cNvPicPr>
          <p:nvPr userDrawn="1"/>
        </p:nvPicPr>
        <p:blipFill>
          <a:blip r:embed="rId9" cstate="print"/>
          <a:srcRect/>
          <a:stretch>
            <a:fillRect/>
          </a:stretch>
        </p:blipFill>
        <p:spPr bwMode="auto">
          <a:xfrm>
            <a:off x="0" y="6500834"/>
            <a:ext cx="9144000" cy="357166"/>
          </a:xfrm>
          <a:prstGeom prst="rect">
            <a:avLst/>
          </a:prstGeom>
          <a:noFill/>
          <a:ln w="9525">
            <a:noFill/>
            <a:miter lim="800000"/>
            <a:headEnd/>
            <a:tailEnd/>
          </a:ln>
          <a:effectLst/>
        </p:spPr>
      </p:pic>
      <p:pic>
        <p:nvPicPr>
          <p:cNvPr id="18439" name="Picture 7"/>
          <p:cNvPicPr>
            <a:picLocks noChangeAspect="1" noChangeArrowheads="1"/>
          </p:cNvPicPr>
          <p:nvPr userDrawn="1"/>
        </p:nvPicPr>
        <p:blipFill>
          <a:blip r:embed="rId10" cstate="print"/>
          <a:srcRect/>
          <a:stretch>
            <a:fillRect/>
          </a:stretch>
        </p:blipFill>
        <p:spPr bwMode="auto">
          <a:xfrm>
            <a:off x="0" y="0"/>
            <a:ext cx="9144000" cy="2009775"/>
          </a:xfrm>
          <a:prstGeom prst="rect">
            <a:avLst/>
          </a:prstGeom>
          <a:noFill/>
          <a:ln w="9525">
            <a:noFill/>
            <a:miter lim="800000"/>
            <a:headEnd/>
            <a:tailEnd/>
          </a:ln>
          <a:effectLst/>
        </p:spPr>
      </p:pic>
      <p:sp>
        <p:nvSpPr>
          <p:cNvPr id="5" name="Rechteck 4"/>
          <p:cNvSpPr/>
          <p:nvPr userDrawn="1"/>
        </p:nvSpPr>
        <p:spPr>
          <a:xfrm>
            <a:off x="0" y="1571612"/>
            <a:ext cx="9144000"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userDrawn="1"/>
        </p:nvSpPr>
        <p:spPr>
          <a:xfrm>
            <a:off x="-30141" y="6525344"/>
            <a:ext cx="5427688" cy="584776"/>
          </a:xfrm>
          <a:prstGeom prst="rect">
            <a:avLst/>
          </a:prstGeom>
          <a:noFill/>
        </p:spPr>
        <p:txBody>
          <a:bodyPr wrap="none" rtlCol="0">
            <a:spAutoFit/>
          </a:bodyPr>
          <a:lstStyle/>
          <a:p>
            <a:r>
              <a:rPr lang="de-DE" sz="1600" dirty="0" smtClean="0">
                <a:solidFill>
                  <a:schemeClr val="bg1"/>
                </a:solidFill>
              </a:rPr>
              <a:t>AVEC – Berlin</a:t>
            </a:r>
            <a:r>
              <a:rPr lang="de-DE" sz="1600" baseline="0" dirty="0" smtClean="0">
                <a:solidFill>
                  <a:schemeClr val="bg1"/>
                </a:solidFill>
              </a:rPr>
              <a:t> – </a:t>
            </a:r>
            <a:r>
              <a:rPr lang="de-DE" sz="1600" baseline="0" dirty="0" err="1" smtClean="0">
                <a:solidFill>
                  <a:schemeClr val="bg1"/>
                </a:solidFill>
              </a:rPr>
              <a:t>Samaritan</a:t>
            </a:r>
            <a:r>
              <a:rPr lang="de-DE" sz="1600" baseline="0" dirty="0" smtClean="0">
                <a:solidFill>
                  <a:schemeClr val="bg1"/>
                </a:solidFill>
              </a:rPr>
              <a:t> International  22. August 2013</a:t>
            </a:r>
            <a:endParaRPr lang="de-DE" sz="1600" dirty="0" smtClean="0">
              <a:solidFill>
                <a:schemeClr val="bg1"/>
              </a:solidFill>
            </a:endParaRPr>
          </a:p>
          <a:p>
            <a:endParaRPr lang="de-DE" sz="16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628800"/>
            <a:ext cx="8786874" cy="2448272"/>
          </a:xfrm>
        </p:spPr>
        <p:txBody>
          <a:bodyPr>
            <a:normAutofit fontScale="90000"/>
          </a:bodyPr>
          <a:lstStyle/>
          <a:p>
            <a:r>
              <a:rPr lang="en-US" sz="4000" dirty="0" err="1" smtClean="0"/>
              <a:t>Freiwilligenwesen</a:t>
            </a:r>
            <a:r>
              <a:rPr lang="en-US" sz="4000" dirty="0" smtClean="0"/>
              <a:t> und seine </a:t>
            </a:r>
            <a:r>
              <a:rPr lang="en-US" sz="4000" dirty="0" err="1" smtClean="0"/>
              <a:t>Bedeutung</a:t>
            </a:r>
            <a:r>
              <a:rPr lang="en-US" sz="4000" dirty="0" smtClean="0"/>
              <a:t> </a:t>
            </a:r>
            <a:br>
              <a:rPr lang="en-US" sz="4000" dirty="0" smtClean="0"/>
            </a:br>
            <a:r>
              <a:rPr lang="en-US" sz="4000" dirty="0" smtClean="0"/>
              <a:t/>
            </a:r>
            <a:br>
              <a:rPr lang="en-US" sz="4000" dirty="0" smtClean="0"/>
            </a:br>
            <a:r>
              <a:rPr lang="en-US" sz="4000" dirty="0" err="1" smtClean="0"/>
              <a:t>Herausforderungen</a:t>
            </a:r>
            <a:r>
              <a:rPr lang="en-US" sz="4000" dirty="0" smtClean="0"/>
              <a:t> und </a:t>
            </a:r>
            <a:r>
              <a:rPr lang="en-US" sz="4000" dirty="0" err="1" smtClean="0"/>
              <a:t>Chancen</a:t>
            </a:r>
            <a:r>
              <a:rPr lang="en-US" sz="4000" dirty="0" smtClean="0"/>
              <a:t> </a:t>
            </a:r>
            <a:r>
              <a:rPr lang="en-US" sz="4000" dirty="0" err="1" smtClean="0"/>
              <a:t>für</a:t>
            </a:r>
            <a:r>
              <a:rPr lang="en-US" sz="4000" dirty="0" smtClean="0"/>
              <a:t> </a:t>
            </a:r>
            <a:r>
              <a:rPr lang="en-US" sz="4000" dirty="0" err="1" smtClean="0"/>
              <a:t>Vereine</a:t>
            </a:r>
            <a:r>
              <a:rPr lang="en-US" sz="4000" dirty="0" smtClean="0"/>
              <a:t> am </a:t>
            </a:r>
            <a:r>
              <a:rPr lang="en-US" sz="4000" dirty="0" err="1" smtClean="0"/>
              <a:t>Beispiel</a:t>
            </a:r>
            <a:r>
              <a:rPr lang="en-US" sz="4000" dirty="0" smtClean="0"/>
              <a:t> des </a:t>
            </a:r>
            <a:r>
              <a:rPr lang="en-US" sz="4000" dirty="0" err="1" smtClean="0"/>
              <a:t>Weißen</a:t>
            </a:r>
            <a:r>
              <a:rPr lang="en-US" sz="4000" dirty="0" smtClean="0"/>
              <a:t> </a:t>
            </a:r>
            <a:r>
              <a:rPr lang="en-US" sz="4000" dirty="0" err="1" smtClean="0"/>
              <a:t>Kreuzes</a:t>
            </a:r>
            <a:r>
              <a:rPr lang="en-US" sz="4000" dirty="0" smtClean="0"/>
              <a:t> </a:t>
            </a:r>
            <a:r>
              <a:rPr lang="en-US" sz="4000" dirty="0" err="1" smtClean="0"/>
              <a:t>Südtirol</a:t>
            </a:r>
            <a:endParaRPr lang="en-US" sz="4000" dirty="0" smtClean="0"/>
          </a:p>
        </p:txBody>
      </p:sp>
    </p:spTree>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6421" y="836712"/>
            <a:ext cx="7715272" cy="842436"/>
          </a:xfrm>
          <a:prstGeom prst="rect">
            <a:avLst/>
          </a:prstGeom>
        </p:spPr>
        <p:txBody>
          <a:bodyPr>
            <a:normAutofit/>
          </a:bodyPr>
          <a:lstStyle/>
          <a:p>
            <a:r>
              <a:rPr lang="de-DE" sz="3200" b="1" dirty="0" smtClean="0">
                <a:latin typeface="+mj-lt"/>
              </a:rPr>
              <a:t>Freiwilligenmanagement im Weißen Kreuz</a:t>
            </a:r>
            <a:endParaRPr lang="de-DE" sz="3200" b="1" dirty="0">
              <a:latin typeface="+mj-lt"/>
            </a:endParaRPr>
          </a:p>
        </p:txBody>
      </p:sp>
      <p:sp>
        <p:nvSpPr>
          <p:cNvPr id="5" name="Textplatzhalter 4"/>
          <p:cNvSpPr>
            <a:spLocks noGrp="1"/>
          </p:cNvSpPr>
          <p:nvPr>
            <p:ph type="body" idx="1"/>
          </p:nvPr>
        </p:nvSpPr>
        <p:spPr>
          <a:xfrm>
            <a:off x="467544" y="2060848"/>
            <a:ext cx="4040188" cy="639762"/>
          </a:xfrm>
        </p:spPr>
        <p:txBody>
          <a:bodyPr/>
          <a:lstStyle/>
          <a:p>
            <a:r>
              <a:rPr lang="de-DE" dirty="0" smtClean="0"/>
              <a:t>	</a:t>
            </a:r>
            <a:endParaRPr lang="de-DE" dirty="0"/>
          </a:p>
        </p:txBody>
      </p:sp>
      <p:sp>
        <p:nvSpPr>
          <p:cNvPr id="3" name="Inhaltsplatzhalter 2"/>
          <p:cNvSpPr>
            <a:spLocks noGrp="1"/>
          </p:cNvSpPr>
          <p:nvPr>
            <p:ph sz="half" idx="2"/>
          </p:nvPr>
        </p:nvSpPr>
        <p:spPr>
          <a:xfrm>
            <a:off x="107504" y="1772816"/>
            <a:ext cx="8496944" cy="4824536"/>
          </a:xfrm>
        </p:spPr>
        <p:txBody>
          <a:bodyPr>
            <a:normAutofit lnSpcReduction="10000"/>
          </a:bodyPr>
          <a:lstStyle/>
          <a:p>
            <a:r>
              <a:rPr lang="de-DE" sz="2200" dirty="0" smtClean="0"/>
              <a:t>Gewinnungskampagne </a:t>
            </a:r>
          </a:p>
          <a:p>
            <a:r>
              <a:rPr lang="de-DE" sz="2200" dirty="0" smtClean="0"/>
              <a:t>54 </a:t>
            </a:r>
            <a:r>
              <a:rPr lang="de-DE" sz="2200" dirty="0"/>
              <a:t>Freiwilligenkoordinatoren in </a:t>
            </a:r>
            <a:r>
              <a:rPr lang="de-DE" sz="2200" dirty="0" smtClean="0"/>
              <a:t>Sektionen</a:t>
            </a:r>
          </a:p>
          <a:p>
            <a:r>
              <a:rPr lang="de-DE" sz="2200" dirty="0" smtClean="0"/>
              <a:t>Funktionsbeschreibung der</a:t>
            </a:r>
            <a:br>
              <a:rPr lang="de-DE" sz="2200" dirty="0" smtClean="0"/>
            </a:br>
            <a:r>
              <a:rPr lang="de-DE" sz="2200" dirty="0" smtClean="0"/>
              <a:t>Koordinatoren </a:t>
            </a:r>
            <a:endParaRPr lang="de-DE" sz="2200" dirty="0"/>
          </a:p>
          <a:p>
            <a:pPr lvl="0"/>
            <a:r>
              <a:rPr lang="de-CH" sz="2200" dirty="0"/>
              <a:t>Standards und Ablauf von Erstkontakt </a:t>
            </a:r>
            <a:r>
              <a:rPr lang="de-CH" sz="2200" dirty="0" smtClean="0"/>
              <a:t/>
            </a:r>
            <a:br>
              <a:rPr lang="de-CH" sz="2200" dirty="0" smtClean="0"/>
            </a:br>
            <a:r>
              <a:rPr lang="de-CH" sz="2200" dirty="0" smtClean="0"/>
              <a:t>mit </a:t>
            </a:r>
            <a:r>
              <a:rPr lang="de-CH" sz="2200" dirty="0"/>
              <a:t>Interessierten bis Einarbeitung</a:t>
            </a:r>
          </a:p>
          <a:p>
            <a:pPr lvl="0"/>
            <a:r>
              <a:rPr lang="de-CH" sz="2200" dirty="0"/>
              <a:t>Handbuch FWM, Checklisten und </a:t>
            </a:r>
            <a:r>
              <a:rPr lang="de-CH" sz="2200" dirty="0" smtClean="0"/>
              <a:t/>
            </a:r>
            <a:br>
              <a:rPr lang="de-CH" sz="2200" dirty="0" smtClean="0"/>
            </a:br>
            <a:r>
              <a:rPr lang="de-CH" sz="2200" dirty="0" smtClean="0"/>
              <a:t>Gesprächsleitfäden</a:t>
            </a:r>
            <a:r>
              <a:rPr lang="de-CH" sz="2200" dirty="0"/>
              <a:t>, Abläufe </a:t>
            </a:r>
          </a:p>
          <a:p>
            <a:pPr lvl="0"/>
            <a:r>
              <a:rPr lang="de-DE" sz="2200" dirty="0"/>
              <a:t>Schulung und </a:t>
            </a:r>
            <a:r>
              <a:rPr lang="de-DE" sz="2200" dirty="0" smtClean="0"/>
              <a:t>bezirksweite Austauschtreffen </a:t>
            </a:r>
            <a:r>
              <a:rPr lang="de-DE" sz="2200" dirty="0"/>
              <a:t>Koordinatoren</a:t>
            </a:r>
          </a:p>
          <a:p>
            <a:pPr lvl="0"/>
            <a:r>
              <a:rPr lang="de-CH" sz="2200" dirty="0" smtClean="0"/>
              <a:t>Gründung eigener Datenbank zur lückenlosen Dokumentation Interessierter </a:t>
            </a:r>
          </a:p>
          <a:p>
            <a:pPr lvl="0"/>
            <a:r>
              <a:rPr lang="de-CH" sz="2200" dirty="0" smtClean="0"/>
              <a:t>Gründung einer Arbeitsgruppe «Freiwilligenmanagement»</a:t>
            </a:r>
          </a:p>
          <a:p>
            <a:pPr lvl="0"/>
            <a:r>
              <a:rPr lang="de-CH" sz="2200" dirty="0" smtClean="0"/>
              <a:t>Hauptberufliche Mitarbeiterin für FWM </a:t>
            </a:r>
          </a:p>
          <a:p>
            <a:pPr lvl="0"/>
            <a:endParaRPr lang="de-CH" sz="2200" dirty="0"/>
          </a:p>
          <a:p>
            <a:endParaRPr lang="de-DE" sz="2200" dirty="0"/>
          </a:p>
        </p:txBody>
      </p:sp>
      <p:graphicFrame>
        <p:nvGraphicFramePr>
          <p:cNvPr id="6" name="Inhaltsplatzhalter 6"/>
          <p:cNvGraphicFramePr>
            <a:graphicFrameLocks noGrp="1"/>
          </p:cNvGraphicFramePr>
          <p:nvPr>
            <p:ph sz="half" idx="2"/>
            <p:extLst>
              <p:ext uri="{D42A27DB-BD31-4B8C-83A1-F6EECF244321}">
                <p14:modId xmlns:p14="http://schemas.microsoft.com/office/powerpoint/2010/main" val="1068520848"/>
              </p:ext>
            </p:extLst>
          </p:nvPr>
        </p:nvGraphicFramePr>
        <p:xfrm>
          <a:off x="5103812" y="1628800"/>
          <a:ext cx="4040188" cy="334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982041"/>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547664" y="764704"/>
            <a:ext cx="7524328" cy="6480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600" b="1" dirty="0" smtClean="0">
                <a:solidFill>
                  <a:schemeClr val="bg1"/>
                </a:solidFill>
                <a:cs typeface="Arial Black"/>
              </a:rPr>
              <a:t>Erwartungen an die Kampagne 2012	</a:t>
            </a:r>
            <a:endParaRPr lang="de-DE" sz="3600" b="1" dirty="0">
              <a:solidFill>
                <a:schemeClr val="bg1"/>
              </a:solidFill>
              <a:cs typeface="Arial Black"/>
            </a:endParaRPr>
          </a:p>
        </p:txBody>
      </p:sp>
      <p:sp>
        <p:nvSpPr>
          <p:cNvPr id="2" name="Textfeld 1"/>
          <p:cNvSpPr txBox="1"/>
          <p:nvPr/>
        </p:nvSpPr>
        <p:spPr>
          <a:xfrm>
            <a:off x="107504" y="1844824"/>
            <a:ext cx="5112568" cy="4476610"/>
          </a:xfrm>
          <a:prstGeom prst="rect">
            <a:avLst/>
          </a:prstGeom>
          <a:noFill/>
        </p:spPr>
        <p:txBody>
          <a:bodyPr wrap="square" rtlCol="0">
            <a:spAutoFit/>
          </a:bodyPr>
          <a:lstStyle/>
          <a:p>
            <a:pPr marL="457200" indent="-457200">
              <a:lnSpc>
                <a:spcPct val="130000"/>
              </a:lnSpc>
              <a:buFontTx/>
              <a:buChar char="•"/>
            </a:pPr>
            <a:r>
              <a:rPr lang="de-DE" sz="2200" dirty="0" smtClean="0"/>
              <a:t>Steigerung der Neueintritte </a:t>
            </a:r>
            <a:br>
              <a:rPr lang="de-DE" sz="2200" dirty="0" smtClean="0"/>
            </a:br>
            <a:r>
              <a:rPr lang="de-DE" sz="2200" dirty="0" smtClean="0"/>
              <a:t>(merklicher Rückgang 2011)</a:t>
            </a:r>
          </a:p>
          <a:p>
            <a:pPr marL="457200" indent="-457200">
              <a:lnSpc>
                <a:spcPct val="130000"/>
              </a:lnSpc>
              <a:buFontTx/>
              <a:buChar char="•"/>
            </a:pPr>
            <a:r>
              <a:rPr lang="de-DE" sz="2200" dirty="0" smtClean="0"/>
              <a:t>professionelle Herangehensweise, </a:t>
            </a:r>
            <a:br>
              <a:rPr lang="de-DE" sz="2200" dirty="0" smtClean="0"/>
            </a:br>
            <a:r>
              <a:rPr lang="de-DE" sz="2200" dirty="0" err="1" smtClean="0"/>
              <a:t>strukturieres</a:t>
            </a:r>
            <a:r>
              <a:rPr lang="de-DE" sz="2200" dirty="0" smtClean="0"/>
              <a:t> Vorgehen</a:t>
            </a:r>
          </a:p>
          <a:p>
            <a:pPr marL="457200" indent="-457200">
              <a:lnSpc>
                <a:spcPct val="130000"/>
              </a:lnSpc>
              <a:buFontTx/>
              <a:buChar char="•"/>
            </a:pPr>
            <a:r>
              <a:rPr lang="de-DE" sz="2200" dirty="0" smtClean="0"/>
              <a:t>den Zufall durch Planung ersetzen</a:t>
            </a:r>
          </a:p>
          <a:p>
            <a:pPr marL="457200" indent="-457200">
              <a:lnSpc>
                <a:spcPct val="130000"/>
              </a:lnSpc>
              <a:buFontTx/>
              <a:buChar char="•"/>
            </a:pPr>
            <a:r>
              <a:rPr lang="de-DE" sz="2200" dirty="0" smtClean="0"/>
              <a:t>Erfassung aller Interessierten in </a:t>
            </a:r>
            <a:br>
              <a:rPr lang="de-DE" sz="2200" dirty="0" smtClean="0"/>
            </a:br>
            <a:r>
              <a:rPr lang="de-DE" sz="2200" dirty="0" smtClean="0"/>
              <a:t>einer Datenbank</a:t>
            </a:r>
          </a:p>
          <a:p>
            <a:pPr marL="457200" indent="-457200">
              <a:lnSpc>
                <a:spcPct val="130000"/>
              </a:lnSpc>
              <a:buFontTx/>
              <a:buChar char="•"/>
            </a:pPr>
            <a:r>
              <a:rPr lang="de-DE" sz="2200" dirty="0" smtClean="0"/>
              <a:t>Schaffung der notwendigen internen Voraussetzungen und Prozesse</a:t>
            </a:r>
            <a:endParaRPr lang="de-DE" sz="2200" dirty="0"/>
          </a:p>
        </p:txBody>
      </p:sp>
      <p:pic>
        <p:nvPicPr>
          <p:cNvPr id="4" name="Bild 3"/>
          <p:cNvPicPr>
            <a:picLocks noChangeAspect="1"/>
          </p:cNvPicPr>
          <p:nvPr/>
        </p:nvPicPr>
        <p:blipFill>
          <a:blip r:embed="rId3"/>
          <a:stretch>
            <a:fillRect/>
          </a:stretch>
        </p:blipFill>
        <p:spPr>
          <a:xfrm>
            <a:off x="5456461" y="1700808"/>
            <a:ext cx="3654398" cy="5157192"/>
          </a:xfrm>
          <a:prstGeom prst="rect">
            <a:avLst/>
          </a:prstGeom>
        </p:spPr>
      </p:pic>
    </p:spTree>
    <p:extLst>
      <p:ext uri="{BB962C8B-B14F-4D97-AF65-F5344CB8AC3E}">
        <p14:creationId xmlns:p14="http://schemas.microsoft.com/office/powerpoint/2010/main" val="499355752"/>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786364"/>
            <a:ext cx="7715272" cy="842436"/>
          </a:xfrm>
          <a:prstGeom prst="rect">
            <a:avLst/>
          </a:prstGeom>
        </p:spPr>
        <p:txBody>
          <a:bodyPr>
            <a:noAutofit/>
          </a:bodyPr>
          <a:lstStyle/>
          <a:p>
            <a:r>
              <a:rPr lang="de-DE" sz="3200" b="1" dirty="0" smtClean="0">
                <a:latin typeface="+mj-lt"/>
              </a:rPr>
              <a:t>Resultate des Freiwilligenmanagements</a:t>
            </a:r>
            <a:endParaRPr lang="de-DE" sz="3200" b="1" dirty="0">
              <a:latin typeface="+mj-lt"/>
            </a:endParaRPr>
          </a:p>
        </p:txBody>
      </p:sp>
      <p:pic>
        <p:nvPicPr>
          <p:cNvPr id="3" name="Bild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707367"/>
            <a:ext cx="9144000" cy="5150634"/>
          </a:xfrm>
          <a:prstGeom prst="rect">
            <a:avLst/>
          </a:prstGeom>
        </p:spPr>
      </p:pic>
    </p:spTree>
    <p:extLst>
      <p:ext uri="{BB962C8B-B14F-4D97-AF65-F5344CB8AC3E}">
        <p14:creationId xmlns:p14="http://schemas.microsoft.com/office/powerpoint/2010/main" val="2670330053"/>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txBox="1">
            <a:spLocks/>
          </p:cNvSpPr>
          <p:nvPr/>
        </p:nvSpPr>
        <p:spPr>
          <a:xfrm>
            <a:off x="1681264" y="548680"/>
            <a:ext cx="7715272" cy="8424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dirty="0" smtClean="0">
                <a:solidFill>
                  <a:schemeClr val="bg1"/>
                </a:solidFill>
              </a:rPr>
              <a:t>Aufgabenschwerpunkte des „Freiwilligenkoordinators“</a:t>
            </a:r>
            <a:endParaRPr lang="de-DE" sz="3200" b="1" dirty="0">
              <a:solidFill>
                <a:schemeClr val="bg1"/>
              </a:solidFill>
            </a:endParaRPr>
          </a:p>
        </p:txBody>
      </p:sp>
      <p:graphicFrame>
        <p:nvGraphicFramePr>
          <p:cNvPr id="5" name="Diagramm 4"/>
          <p:cNvGraphicFramePr/>
          <p:nvPr>
            <p:extLst>
              <p:ext uri="{D42A27DB-BD31-4B8C-83A1-F6EECF244321}">
                <p14:modId xmlns:p14="http://schemas.microsoft.com/office/powerpoint/2010/main" val="1993159341"/>
              </p:ext>
            </p:extLst>
          </p:nvPr>
        </p:nvGraphicFramePr>
        <p:xfrm>
          <a:off x="-1044624" y="1700808"/>
          <a:ext cx="1065718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069716"/>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47664" y="764704"/>
            <a:ext cx="7057944" cy="533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de-DE" sz="3600" b="1" dirty="0" smtClean="0">
                <a:solidFill>
                  <a:schemeClr val="bg1"/>
                </a:solidFill>
                <a:latin typeface="Calibri"/>
                <a:cs typeface="Calibri"/>
              </a:rPr>
              <a:t>Verankerung des FWM im WK</a:t>
            </a:r>
          </a:p>
        </p:txBody>
      </p:sp>
      <p:sp>
        <p:nvSpPr>
          <p:cNvPr id="86021" name="Rectangle 5"/>
          <p:cNvSpPr>
            <a:spLocks noGrp="1" noChangeArrowheads="1"/>
          </p:cNvSpPr>
          <p:nvPr>
            <p:ph type="body" idx="4294967295"/>
          </p:nvPr>
        </p:nvSpPr>
        <p:spPr>
          <a:xfrm>
            <a:off x="179512" y="1811577"/>
            <a:ext cx="5453152" cy="4857783"/>
          </a:xfrm>
          <a:prstGeom prst="rect">
            <a:avLst/>
          </a:prstGeom>
          <a:noFill/>
        </p:spPr>
        <p:txBody>
          <a:bodyPr/>
          <a:lstStyle/>
          <a:p>
            <a:pPr marL="0" lvl="0" indent="0" eaLnBrk="1" hangingPunct="1">
              <a:lnSpc>
                <a:spcPct val="80000"/>
              </a:lnSpc>
              <a:buNone/>
            </a:pPr>
            <a:r>
              <a:rPr lang="de-DE" sz="2400" b="1" dirty="0" smtClean="0">
                <a:latin typeface="Arial" charset="0"/>
              </a:rPr>
              <a:t>Auf Sektionsebene:</a:t>
            </a:r>
          </a:p>
          <a:p>
            <a:pPr marL="0" lvl="0" indent="0" eaLnBrk="1" hangingPunct="1">
              <a:lnSpc>
                <a:spcPct val="80000"/>
              </a:lnSpc>
              <a:buNone/>
            </a:pPr>
            <a:endParaRPr lang="de-DE" sz="1600" b="1" dirty="0" smtClean="0">
              <a:latin typeface="Arial" charset="0"/>
            </a:endParaRPr>
          </a:p>
          <a:p>
            <a:pPr lvl="0" eaLnBrk="1" hangingPunct="1">
              <a:lnSpc>
                <a:spcPct val="80000"/>
              </a:lnSpc>
            </a:pPr>
            <a:r>
              <a:rPr lang="de-DE" sz="2400" dirty="0" smtClean="0">
                <a:latin typeface="Arial" charset="0"/>
              </a:rPr>
              <a:t>Freiwilligenkoordinatoren</a:t>
            </a:r>
          </a:p>
          <a:p>
            <a:pPr lvl="0" eaLnBrk="1" hangingPunct="1">
              <a:lnSpc>
                <a:spcPct val="80000"/>
              </a:lnSpc>
            </a:pPr>
            <a:r>
              <a:rPr lang="de-DE" sz="2400" dirty="0" smtClean="0">
                <a:latin typeface="Arial" charset="0"/>
              </a:rPr>
              <a:t>Sektionsleiter und -ausschuss &amp; hauptberufliche Mitarbeiter</a:t>
            </a:r>
          </a:p>
          <a:p>
            <a:pPr lvl="0" eaLnBrk="1" hangingPunct="1">
              <a:lnSpc>
                <a:spcPct val="80000"/>
              </a:lnSpc>
            </a:pPr>
            <a:r>
              <a:rPr lang="de-DE" sz="2400" dirty="0" smtClean="0">
                <a:latin typeface="Arial" charset="0"/>
              </a:rPr>
              <a:t>Gruppenleiter und Praxisanleiter</a:t>
            </a:r>
          </a:p>
          <a:p>
            <a:pPr marL="0" lvl="0" indent="0" eaLnBrk="1" hangingPunct="1">
              <a:lnSpc>
                <a:spcPct val="80000"/>
              </a:lnSpc>
              <a:buNone/>
            </a:pPr>
            <a:endParaRPr lang="de-DE" sz="2400" b="1" dirty="0" smtClean="0">
              <a:latin typeface="Arial" charset="0"/>
            </a:endParaRPr>
          </a:p>
          <a:p>
            <a:pPr marL="0" lvl="0" indent="0" eaLnBrk="1" hangingPunct="1">
              <a:lnSpc>
                <a:spcPct val="80000"/>
              </a:lnSpc>
              <a:buNone/>
            </a:pPr>
            <a:r>
              <a:rPr lang="de-DE" sz="2400" b="1" dirty="0" smtClean="0">
                <a:latin typeface="Arial" charset="0"/>
              </a:rPr>
              <a:t>Auf Landesebene:</a:t>
            </a:r>
          </a:p>
          <a:p>
            <a:pPr marL="0" lvl="0" indent="0" eaLnBrk="1" hangingPunct="1">
              <a:lnSpc>
                <a:spcPct val="80000"/>
              </a:lnSpc>
              <a:buNone/>
            </a:pPr>
            <a:endParaRPr lang="de-DE" sz="1600" b="1" dirty="0" smtClean="0">
              <a:latin typeface="Arial" charset="0"/>
            </a:endParaRPr>
          </a:p>
          <a:p>
            <a:pPr eaLnBrk="1" hangingPunct="1">
              <a:lnSpc>
                <a:spcPct val="80000"/>
              </a:lnSpc>
            </a:pPr>
            <a:r>
              <a:rPr lang="de-DE" sz="2400" dirty="0" smtClean="0">
                <a:latin typeface="Arial" charset="0"/>
              </a:rPr>
              <a:t>Arbeitsgruppe Freiwilligenmanagement (AG FWM)</a:t>
            </a:r>
          </a:p>
          <a:p>
            <a:pPr eaLnBrk="1" hangingPunct="1">
              <a:lnSpc>
                <a:spcPct val="80000"/>
              </a:lnSpc>
            </a:pPr>
            <a:r>
              <a:rPr lang="de-DE" sz="2400" dirty="0" smtClean="0">
                <a:latin typeface="Arial" charset="0"/>
              </a:rPr>
              <a:t>Hauptberufliche Mitarbeiter in der Personalabteilung</a:t>
            </a:r>
            <a:endParaRPr lang="de-DE" sz="2400"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4672" y="1988840"/>
            <a:ext cx="2880320" cy="215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24128" y="4293095"/>
            <a:ext cx="2880320" cy="216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410319"/>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 calcmode="lin" valueType="num">
                                      <p:cBhvr additive="base">
                                        <p:cTn id="7" dur="500" fill="hold"/>
                                        <p:tgtEl>
                                          <p:spTgt spid="860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21">
                                            <p:txEl>
                                              <p:pRg st="2" end="2"/>
                                            </p:txEl>
                                          </p:spTgt>
                                        </p:tgtEl>
                                        <p:attrNameLst>
                                          <p:attrName>style.visibility</p:attrName>
                                        </p:attrNameLst>
                                      </p:cBhvr>
                                      <p:to>
                                        <p:strVal val="visible"/>
                                      </p:to>
                                    </p:set>
                                    <p:anim calcmode="lin" valueType="num">
                                      <p:cBhvr additive="base">
                                        <p:cTn id="13" dur="500" fill="hold"/>
                                        <p:tgtEl>
                                          <p:spTgt spid="8602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21">
                                            <p:txEl>
                                              <p:pRg st="3" end="3"/>
                                            </p:txEl>
                                          </p:spTgt>
                                        </p:tgtEl>
                                        <p:attrNameLst>
                                          <p:attrName>style.visibility</p:attrName>
                                        </p:attrNameLst>
                                      </p:cBhvr>
                                      <p:to>
                                        <p:strVal val="visible"/>
                                      </p:to>
                                    </p:set>
                                    <p:anim calcmode="lin" valueType="num">
                                      <p:cBhvr additive="base">
                                        <p:cTn id="19" dur="500" fill="hold"/>
                                        <p:tgtEl>
                                          <p:spTgt spid="8602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21">
                                            <p:txEl>
                                              <p:pRg st="4" end="4"/>
                                            </p:txEl>
                                          </p:spTgt>
                                        </p:tgtEl>
                                        <p:attrNameLst>
                                          <p:attrName>style.visibility</p:attrName>
                                        </p:attrNameLst>
                                      </p:cBhvr>
                                      <p:to>
                                        <p:strVal val="visible"/>
                                      </p:to>
                                    </p:set>
                                    <p:anim calcmode="lin" valueType="num">
                                      <p:cBhvr additive="base">
                                        <p:cTn id="25" dur="500" fill="hold"/>
                                        <p:tgtEl>
                                          <p:spTgt spid="8602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21">
                                            <p:txEl>
                                              <p:pRg st="6" end="6"/>
                                            </p:txEl>
                                          </p:spTgt>
                                        </p:tgtEl>
                                        <p:attrNameLst>
                                          <p:attrName>style.visibility</p:attrName>
                                        </p:attrNameLst>
                                      </p:cBhvr>
                                      <p:to>
                                        <p:strVal val="visible"/>
                                      </p:to>
                                    </p:set>
                                    <p:anim calcmode="lin" valueType="num">
                                      <p:cBhvr additive="base">
                                        <p:cTn id="31" dur="500" fill="hold"/>
                                        <p:tgtEl>
                                          <p:spTgt spid="8602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0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6021">
                                            <p:txEl>
                                              <p:pRg st="8" end="8"/>
                                            </p:txEl>
                                          </p:spTgt>
                                        </p:tgtEl>
                                        <p:attrNameLst>
                                          <p:attrName>style.visibility</p:attrName>
                                        </p:attrNameLst>
                                      </p:cBhvr>
                                      <p:to>
                                        <p:strVal val="visible"/>
                                      </p:to>
                                    </p:set>
                                    <p:anim calcmode="lin" valueType="num">
                                      <p:cBhvr additive="base">
                                        <p:cTn id="37" dur="500" fill="hold"/>
                                        <p:tgtEl>
                                          <p:spTgt spid="86021">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602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6021">
                                            <p:txEl>
                                              <p:pRg st="9" end="9"/>
                                            </p:txEl>
                                          </p:spTgt>
                                        </p:tgtEl>
                                        <p:attrNameLst>
                                          <p:attrName>style.visibility</p:attrName>
                                        </p:attrNameLst>
                                      </p:cBhvr>
                                      <p:to>
                                        <p:strVal val="visible"/>
                                      </p:to>
                                    </p:set>
                                    <p:anim calcmode="lin" valueType="num">
                                      <p:cBhvr additive="base">
                                        <p:cTn id="43" dur="500" fill="hold"/>
                                        <p:tgtEl>
                                          <p:spTgt spid="86021">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602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8728" y="476672"/>
            <a:ext cx="7715272" cy="1214446"/>
          </a:xfrm>
        </p:spPr>
        <p:txBody>
          <a:bodyPr>
            <a:normAutofit/>
          </a:bodyPr>
          <a:lstStyle/>
          <a:p>
            <a:r>
              <a:rPr lang="de-DE" sz="3200" dirty="0" err="1" smtClean="0"/>
              <a:t>NGO‘s</a:t>
            </a:r>
            <a:r>
              <a:rPr lang="de-DE" sz="3200" dirty="0" smtClean="0"/>
              <a:t> und Freiwillige im Zusammenspiel</a:t>
            </a:r>
            <a:endParaRPr lang="de-DE" sz="3200" dirty="0"/>
          </a:p>
        </p:txBody>
      </p:sp>
      <p:sp>
        <p:nvSpPr>
          <p:cNvPr id="3" name="Inhaltsplatzhalter 2"/>
          <p:cNvSpPr>
            <a:spLocks noGrp="1"/>
          </p:cNvSpPr>
          <p:nvPr>
            <p:ph idx="1"/>
          </p:nvPr>
        </p:nvSpPr>
        <p:spPr>
          <a:xfrm>
            <a:off x="395536" y="1966803"/>
            <a:ext cx="8229600" cy="4054485"/>
          </a:xfrm>
        </p:spPr>
        <p:txBody>
          <a:bodyPr/>
          <a:lstStyle/>
          <a:p>
            <a:pPr marL="0" indent="0">
              <a:lnSpc>
                <a:spcPct val="110000"/>
              </a:lnSpc>
              <a:buNone/>
            </a:pPr>
            <a:r>
              <a:rPr lang="de-DE" sz="2800" dirty="0" smtClean="0"/>
              <a:t>Nur mit Freiwilligen sind wir als Verein etwas Besonderes. Mit unserer Vision und unseren Zielen haben wir gesellschaftliches und politisches Gewicht. In diesem Zusammenspiel bewahren wir uns die Eigenständigkeit. Ohne Freiwillige wären wir im Gefüge zwischen Angebot und Nachfrage der Märkte beliebig austauschbar und würden ein Spielball der Preispolitik werden.</a:t>
            </a:r>
            <a:endParaRPr lang="de-DE" sz="2800" dirty="0"/>
          </a:p>
        </p:txBody>
      </p:sp>
    </p:spTree>
    <p:extLst>
      <p:ext uri="{BB962C8B-B14F-4D97-AF65-F5344CB8AC3E}">
        <p14:creationId xmlns:p14="http://schemas.microsoft.com/office/powerpoint/2010/main" val="1277947404"/>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5240" y="476672"/>
            <a:ext cx="7715272" cy="1214446"/>
          </a:xfrm>
        </p:spPr>
        <p:txBody>
          <a:bodyPr>
            <a:normAutofit/>
          </a:bodyPr>
          <a:lstStyle/>
          <a:p>
            <a:r>
              <a:rPr lang="de-DE" sz="3600" dirty="0" smtClean="0"/>
              <a:t>Hauptamtliche Begleitung</a:t>
            </a:r>
            <a:endParaRPr lang="de-DE" sz="3600" dirty="0"/>
          </a:p>
        </p:txBody>
      </p:sp>
      <p:sp>
        <p:nvSpPr>
          <p:cNvPr id="3" name="Inhaltsplatzhalter 2"/>
          <p:cNvSpPr>
            <a:spLocks noGrp="1"/>
          </p:cNvSpPr>
          <p:nvPr>
            <p:ph idx="1"/>
          </p:nvPr>
        </p:nvSpPr>
        <p:spPr>
          <a:xfrm>
            <a:off x="457200" y="1750779"/>
            <a:ext cx="8229600" cy="4630549"/>
          </a:xfrm>
        </p:spPr>
        <p:txBody>
          <a:bodyPr/>
          <a:lstStyle/>
          <a:p>
            <a:pPr marL="0" indent="0">
              <a:buNone/>
            </a:pPr>
            <a:r>
              <a:rPr lang="de-DE" sz="2400" dirty="0" smtClean="0">
                <a:solidFill>
                  <a:srgbClr val="BD0D20"/>
                </a:solidFill>
              </a:rPr>
              <a:t>die Freiwilligen sind das Herzstück unseres Vereins, jedoch:</a:t>
            </a:r>
          </a:p>
          <a:p>
            <a:pPr marL="0" indent="0">
              <a:buNone/>
            </a:pPr>
            <a:endParaRPr lang="de-DE" sz="2400" dirty="0">
              <a:solidFill>
                <a:srgbClr val="BD0D20"/>
              </a:solidFill>
            </a:endParaRPr>
          </a:p>
          <a:p>
            <a:pPr marL="0" indent="0">
              <a:buNone/>
            </a:pPr>
            <a:r>
              <a:rPr lang="de-DE" sz="2400" dirty="0" smtClean="0"/>
              <a:t>Das Hauptamt gehört untrennbar zu einem gut geführten Verein und nur im Zusammenwirken der Professionalität des Hauptamtes überall dort, wo Freiwillige nicht wollen und können (zeitbedingt oder motivationsbedingt), übernehmen diese Aufgaben Hauptamtliche. So wird der Fortbestand des Vereins gesichert. Denn meist sind die reine Verwaltungstätigkeit und die Aufgaben des Managements extrem wichtig einerseits und andererseits ist es nicht das, was Freiwillige wirklich gerne tun und auch kontinuierlich tun können.</a:t>
            </a:r>
          </a:p>
        </p:txBody>
      </p:sp>
    </p:spTree>
    <p:extLst>
      <p:ext uri="{BB962C8B-B14F-4D97-AF65-F5344CB8AC3E}">
        <p14:creationId xmlns:p14="http://schemas.microsoft.com/office/powerpoint/2010/main" val="1916461480"/>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8728" y="548680"/>
            <a:ext cx="7715272" cy="1214446"/>
          </a:xfrm>
        </p:spPr>
        <p:txBody>
          <a:bodyPr>
            <a:normAutofit/>
          </a:bodyPr>
          <a:lstStyle/>
          <a:p>
            <a:r>
              <a:rPr lang="de-DE" sz="3600" dirty="0" smtClean="0"/>
              <a:t>Freiwillige und Netzwerke</a:t>
            </a:r>
            <a:endParaRPr lang="de-DE" sz="3600" dirty="0"/>
          </a:p>
        </p:txBody>
      </p:sp>
      <p:sp>
        <p:nvSpPr>
          <p:cNvPr id="3" name="Inhaltsplatzhalter 2"/>
          <p:cNvSpPr>
            <a:spLocks noGrp="1"/>
          </p:cNvSpPr>
          <p:nvPr>
            <p:ph idx="1"/>
          </p:nvPr>
        </p:nvSpPr>
        <p:spPr>
          <a:xfrm>
            <a:off x="467544" y="1966803"/>
            <a:ext cx="8229600" cy="4054485"/>
          </a:xfrm>
        </p:spPr>
        <p:txBody>
          <a:bodyPr/>
          <a:lstStyle/>
          <a:p>
            <a:pPr marL="0" indent="0">
              <a:buNone/>
            </a:pPr>
            <a:r>
              <a:rPr lang="de-DE" sz="2800" b="1" dirty="0" smtClean="0"/>
              <a:t>ein Netzwerk für Freiwillige (wie SAM.I.):</a:t>
            </a:r>
          </a:p>
          <a:p>
            <a:pPr marL="0" indent="0">
              <a:buNone/>
            </a:pPr>
            <a:endParaRPr lang="de-DE" sz="2800" b="1" dirty="0" smtClean="0"/>
          </a:p>
          <a:p>
            <a:pPr>
              <a:buFontTx/>
              <a:buChar char="-"/>
            </a:pPr>
            <a:r>
              <a:rPr lang="de-DE" sz="2800" dirty="0" smtClean="0"/>
              <a:t>ermöglicht lebendigen Austausch</a:t>
            </a:r>
          </a:p>
          <a:p>
            <a:pPr>
              <a:buFontTx/>
              <a:buChar char="-"/>
            </a:pPr>
            <a:r>
              <a:rPr lang="de-DE" sz="2800" dirty="0" smtClean="0"/>
              <a:t>steigert das gegenseitige </a:t>
            </a:r>
            <a:r>
              <a:rPr lang="de-DE" sz="2800" dirty="0" err="1" smtClean="0"/>
              <a:t>Know-How</a:t>
            </a:r>
            <a:endParaRPr lang="de-DE" sz="2800" dirty="0" smtClean="0"/>
          </a:p>
          <a:p>
            <a:pPr>
              <a:buFontTx/>
              <a:buChar char="-"/>
            </a:pPr>
            <a:r>
              <a:rPr lang="de-DE" sz="2800" dirty="0" smtClean="0"/>
              <a:t>zeigt Stärke und kompensiert Schwächen</a:t>
            </a:r>
          </a:p>
          <a:p>
            <a:pPr>
              <a:buFontTx/>
              <a:buChar char="-"/>
            </a:pPr>
            <a:r>
              <a:rPr lang="de-DE" sz="2800" dirty="0"/>
              <a:t>schafft Gehör </a:t>
            </a:r>
            <a:r>
              <a:rPr lang="de-DE" sz="2800" dirty="0" smtClean="0"/>
              <a:t>durch gemeinsames Auftreten </a:t>
            </a:r>
            <a:r>
              <a:rPr lang="de-DE" sz="2800" dirty="0"/>
              <a:t>und </a:t>
            </a:r>
            <a:r>
              <a:rPr lang="de-DE" sz="2800" dirty="0" smtClean="0"/>
              <a:t>steigert Bedeutung gerade in internationalen Belangen.</a:t>
            </a:r>
          </a:p>
        </p:txBody>
      </p:sp>
    </p:spTree>
    <p:extLst>
      <p:ext uri="{BB962C8B-B14F-4D97-AF65-F5344CB8AC3E}">
        <p14:creationId xmlns:p14="http://schemas.microsoft.com/office/powerpoint/2010/main" val="1896243443"/>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0040" y="2558514"/>
            <a:ext cx="5292080" cy="1446550"/>
          </a:xfrm>
          <a:prstGeom prst="rect">
            <a:avLst/>
          </a:prstGeom>
          <a:noFill/>
        </p:spPr>
        <p:txBody>
          <a:bodyPr wrap="square" rtlCol="0">
            <a:spAutoFit/>
          </a:bodyPr>
          <a:lstStyle/>
          <a:p>
            <a:r>
              <a:rPr lang="de-DE" sz="4400" b="1" dirty="0" smtClean="0">
                <a:solidFill>
                  <a:srgbClr val="E72903"/>
                </a:solidFill>
              </a:rPr>
              <a:t>Danke für Ihre </a:t>
            </a:r>
          </a:p>
          <a:p>
            <a:r>
              <a:rPr lang="de-DE" sz="4400" b="1" dirty="0" smtClean="0">
                <a:solidFill>
                  <a:srgbClr val="E72903"/>
                </a:solidFill>
              </a:rPr>
              <a:t>Aufmerksamkeit</a:t>
            </a:r>
            <a:endParaRPr lang="de-DE" sz="4400" b="1" dirty="0">
              <a:solidFill>
                <a:srgbClr val="E72903"/>
              </a:solidFill>
            </a:endParaRPr>
          </a:p>
        </p:txBody>
      </p:sp>
      <p:sp>
        <p:nvSpPr>
          <p:cNvPr id="8" name="Rechteck 7"/>
          <p:cNvSpPr/>
          <p:nvPr/>
        </p:nvSpPr>
        <p:spPr>
          <a:xfrm>
            <a:off x="395536" y="4853478"/>
            <a:ext cx="4572000" cy="1815882"/>
          </a:xfrm>
          <a:prstGeom prst="rect">
            <a:avLst/>
          </a:prstGeom>
        </p:spPr>
        <p:txBody>
          <a:bodyPr>
            <a:spAutoFit/>
          </a:bodyPr>
          <a:lstStyle/>
          <a:p>
            <a:r>
              <a:rPr lang="de-DE" sz="1600" dirty="0" smtClean="0"/>
              <a:t>White Cross </a:t>
            </a:r>
            <a:r>
              <a:rPr lang="de-DE" sz="1600" dirty="0" err="1" smtClean="0"/>
              <a:t>Bolzano</a:t>
            </a:r>
            <a:r>
              <a:rPr lang="de-DE" sz="1600" dirty="0" smtClean="0"/>
              <a:t> - </a:t>
            </a:r>
            <a:r>
              <a:rPr lang="de-DE" sz="1600" dirty="0" err="1" smtClean="0"/>
              <a:t>Italy</a:t>
            </a:r>
            <a:r>
              <a:rPr lang="de-DE" sz="1400" dirty="0" smtClean="0"/>
              <a:t/>
            </a:r>
            <a:br>
              <a:rPr lang="de-DE" sz="1400" dirty="0" smtClean="0"/>
            </a:br>
            <a:r>
              <a:rPr lang="de-DE" sz="1600" dirty="0" err="1" smtClean="0"/>
              <a:t>Vice</a:t>
            </a:r>
            <a:r>
              <a:rPr lang="de-DE" sz="1600" dirty="0" smtClean="0"/>
              <a:t> </a:t>
            </a:r>
            <a:r>
              <a:rPr lang="de-DE" sz="1600" dirty="0" err="1" smtClean="0"/>
              <a:t>President</a:t>
            </a:r>
            <a:endParaRPr lang="de-DE" sz="1600" dirty="0" smtClean="0"/>
          </a:p>
          <a:p>
            <a:r>
              <a:rPr lang="de-DE" sz="1600" dirty="0" smtClean="0"/>
              <a:t>Barbara Siri</a:t>
            </a:r>
          </a:p>
          <a:p>
            <a:r>
              <a:rPr lang="de-DE" sz="1600" dirty="0" smtClean="0"/>
              <a:t>Lorenz-Böhler-Str. 3</a:t>
            </a:r>
            <a:br>
              <a:rPr lang="de-DE" sz="1600" dirty="0" smtClean="0"/>
            </a:br>
            <a:r>
              <a:rPr lang="de-DE" sz="1600" dirty="0" smtClean="0"/>
              <a:t>I-39100 Bozen</a:t>
            </a:r>
            <a:br>
              <a:rPr lang="de-DE" sz="1600" dirty="0" smtClean="0"/>
            </a:br>
            <a:r>
              <a:rPr lang="de-DE" sz="1600" dirty="0" smtClean="0"/>
              <a:t/>
            </a:r>
            <a:br>
              <a:rPr lang="de-DE" sz="1600" dirty="0" smtClean="0"/>
            </a:br>
            <a:endParaRPr lang="de-DE" sz="1600" dirty="0">
              <a:solidFill>
                <a:srgbClr val="E72903"/>
              </a:solidFill>
            </a:endParaRPr>
          </a:p>
        </p:txBody>
      </p:sp>
      <p:pic>
        <p:nvPicPr>
          <p:cNvPr id="3" name="Bild 2"/>
          <p:cNvPicPr>
            <a:picLocks noChangeAspect="1"/>
          </p:cNvPicPr>
          <p:nvPr/>
        </p:nvPicPr>
        <p:blipFill>
          <a:blip r:embed="rId3"/>
          <a:stretch>
            <a:fillRect/>
          </a:stretch>
        </p:blipFill>
        <p:spPr>
          <a:xfrm>
            <a:off x="5611276" y="1598339"/>
            <a:ext cx="3189245" cy="4897469"/>
          </a:xfrm>
          <a:prstGeom prst="rect">
            <a:avLst/>
          </a:prstGeom>
        </p:spPr>
      </p:pic>
      <p:sp>
        <p:nvSpPr>
          <p:cNvPr id="4" name="Textfeld 3"/>
          <p:cNvSpPr txBox="1"/>
          <p:nvPr/>
        </p:nvSpPr>
        <p:spPr>
          <a:xfrm>
            <a:off x="1763688" y="836712"/>
            <a:ext cx="3445575" cy="584776"/>
          </a:xfrm>
          <a:prstGeom prst="rect">
            <a:avLst/>
          </a:prstGeom>
          <a:noFill/>
        </p:spPr>
        <p:txBody>
          <a:bodyPr wrap="none" rtlCol="0">
            <a:spAutoFit/>
          </a:bodyPr>
          <a:lstStyle/>
          <a:p>
            <a:r>
              <a:rPr lang="de-DE" b="1" dirty="0" smtClean="0">
                <a:solidFill>
                  <a:schemeClr val="bg1"/>
                </a:solidFill>
              </a:rPr>
              <a:t>in diesem Sinne:</a:t>
            </a:r>
            <a:endParaRPr lang="de-DE"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467" y="1412776"/>
            <a:ext cx="2799251" cy="2016224"/>
          </a:xfrm>
          <a:prstGeom prst="rect">
            <a:avLst/>
          </a:prstGeom>
          <a:ln>
            <a:noFill/>
          </a:ln>
          <a:effectLst>
            <a:softEdge rad="112500"/>
          </a:effectLst>
        </p:spPr>
      </p:pic>
      <p:pic>
        <p:nvPicPr>
          <p:cNvPr id="3" name="Bild 2"/>
          <p:cNvPicPr>
            <a:picLocks noChangeAspect="1"/>
          </p:cNvPicPr>
          <p:nvPr/>
        </p:nvPicPr>
        <p:blipFill>
          <a:blip r:embed="rId4"/>
          <a:stretch>
            <a:fillRect/>
          </a:stretch>
        </p:blipFill>
        <p:spPr>
          <a:xfrm>
            <a:off x="2411760" y="1412776"/>
            <a:ext cx="3248971" cy="3387452"/>
          </a:xfrm>
          <a:prstGeom prst="rect">
            <a:avLst/>
          </a:prstGeom>
          <a:ln>
            <a:noFill/>
          </a:ln>
          <a:effectLst>
            <a:softEdge rad="112500"/>
          </a:effec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32040" y="1430446"/>
            <a:ext cx="2330237" cy="2214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cstate="print"/>
          <a:srcRect/>
          <a:stretch>
            <a:fillRect/>
          </a:stretch>
        </p:blipFill>
        <p:spPr bwMode="auto">
          <a:xfrm>
            <a:off x="1835696" y="4619297"/>
            <a:ext cx="2505825" cy="2050063"/>
          </a:xfrm>
          <a:prstGeom prst="rect">
            <a:avLst/>
          </a:prstGeom>
          <a:ln>
            <a:noFill/>
          </a:ln>
          <a:effectLst>
            <a:softEdge rad="112500"/>
          </a:effectLst>
        </p:spPr>
      </p:pic>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099774" y="1412776"/>
            <a:ext cx="2170624" cy="1800200"/>
          </a:xfrm>
          <a:prstGeom prst="rect">
            <a:avLst/>
          </a:prstGeom>
          <a:ln>
            <a:noFill/>
          </a:ln>
          <a:effectLst>
            <a:softEdge rad="112500"/>
          </a:effectLst>
        </p:spPr>
      </p:pic>
      <p:pic>
        <p:nvPicPr>
          <p:cNvPr id="3074" name="Picture 5" descr="WK krei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286776" y="142852"/>
            <a:ext cx="681404"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3" descr="asb-bild.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034408" y="3501008"/>
            <a:ext cx="2769840" cy="1973511"/>
          </a:xfrm>
          <a:prstGeom prst="rect">
            <a:avLst/>
          </a:prstGeom>
          <a:ln>
            <a:noFill/>
          </a:ln>
          <a:effectLst>
            <a:softEdge rad="112500"/>
          </a:effectLst>
        </p:spPr>
      </p:pic>
      <p:pic>
        <p:nvPicPr>
          <p:cNvPr id="6" name="Bild 5" descr="assr.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624736" y="2996952"/>
            <a:ext cx="2627784" cy="2351867"/>
          </a:xfrm>
          <a:prstGeom prst="rect">
            <a:avLst/>
          </a:prstGeom>
          <a:ln>
            <a:noFill/>
          </a:ln>
          <a:effectLst>
            <a:softEdge rad="112500"/>
          </a:effectLst>
        </p:spPr>
      </p:pic>
      <p:pic>
        <p:nvPicPr>
          <p:cNvPr id="12" name="Bild 11" descr="BGEA_Lithuania-5463.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104458" y="4773489"/>
            <a:ext cx="2843806" cy="1895871"/>
          </a:xfrm>
          <a:prstGeom prst="rect">
            <a:avLst/>
          </a:prstGeom>
          <a:ln>
            <a:noFill/>
          </a:ln>
          <a:effectLst>
            <a:softEdge rad="112500"/>
          </a:effectLst>
        </p:spPr>
      </p:pic>
      <p:pic>
        <p:nvPicPr>
          <p:cNvPr id="5" name="Bild 4" descr="asbö bild.jp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32240" y="4779150"/>
            <a:ext cx="2520280" cy="1890210"/>
          </a:xfrm>
          <a:prstGeom prst="rect">
            <a:avLst/>
          </a:prstGeom>
          <a:ln>
            <a:noFill/>
          </a:ln>
          <a:effectLst>
            <a:softEdge rad="112500"/>
          </a:effectLst>
        </p:spPr>
      </p:pic>
      <p:sp>
        <p:nvSpPr>
          <p:cNvPr id="13" name="Textfeld 12"/>
          <p:cNvSpPr txBox="1"/>
          <p:nvPr/>
        </p:nvSpPr>
        <p:spPr>
          <a:xfrm>
            <a:off x="1786505" y="551582"/>
            <a:ext cx="4009631" cy="1077218"/>
          </a:xfrm>
          <a:prstGeom prst="rect">
            <a:avLst/>
          </a:prstGeom>
          <a:noFill/>
        </p:spPr>
        <p:txBody>
          <a:bodyPr wrap="none" rtlCol="0">
            <a:spAutoFit/>
          </a:bodyPr>
          <a:lstStyle/>
          <a:p>
            <a:r>
              <a:rPr lang="de-DE" b="1" dirty="0" smtClean="0">
                <a:solidFill>
                  <a:srgbClr val="FFFFFF"/>
                </a:solidFill>
                <a:latin typeface="+mj-lt"/>
              </a:rPr>
              <a:t>die bunte Welt der </a:t>
            </a:r>
            <a:br>
              <a:rPr lang="de-DE" b="1" dirty="0" smtClean="0">
                <a:solidFill>
                  <a:srgbClr val="FFFFFF"/>
                </a:solidFill>
                <a:latin typeface="+mj-lt"/>
              </a:rPr>
            </a:br>
            <a:r>
              <a:rPr lang="de-DE" b="1" dirty="0" smtClean="0">
                <a:solidFill>
                  <a:srgbClr val="FFFFFF"/>
                </a:solidFill>
                <a:latin typeface="+mj-lt"/>
              </a:rPr>
              <a:t>Freiwilligentätigkeiten</a:t>
            </a:r>
            <a:endParaRPr lang="de-DE" b="1" dirty="0">
              <a:solidFill>
                <a:srgbClr val="FFFFFF"/>
              </a:solidFill>
              <a:latin typeface="+mj-lt"/>
            </a:endParaRPr>
          </a:p>
        </p:txBody>
      </p:sp>
      <p:pic>
        <p:nvPicPr>
          <p:cNvPr id="7" name="Bild 6"/>
          <p:cNvPicPr>
            <a:picLocks noChangeAspect="1"/>
          </p:cNvPicPr>
          <p:nvPr/>
        </p:nvPicPr>
        <p:blipFill>
          <a:blip r:embed="rId13"/>
          <a:stretch>
            <a:fillRect/>
          </a:stretch>
        </p:blipFill>
        <p:spPr>
          <a:xfrm>
            <a:off x="-252536" y="2996952"/>
            <a:ext cx="2880320" cy="2057371"/>
          </a:xfrm>
          <a:prstGeom prst="rect">
            <a:avLst/>
          </a:prstGeom>
          <a:ln>
            <a:noFill/>
          </a:ln>
          <a:effectLst>
            <a:softEdge rad="112500"/>
          </a:effectLst>
        </p:spPr>
      </p:pic>
      <p:pic>
        <p:nvPicPr>
          <p:cNvPr id="9" name="Bild 8"/>
          <p:cNvPicPr>
            <a:picLocks noChangeAspect="1"/>
          </p:cNvPicPr>
          <p:nvPr/>
        </p:nvPicPr>
        <p:blipFill>
          <a:blip r:embed="rId14"/>
          <a:stretch>
            <a:fillRect/>
          </a:stretch>
        </p:blipFill>
        <p:spPr>
          <a:xfrm>
            <a:off x="-347960" y="4766230"/>
            <a:ext cx="2543696" cy="190313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1264" y="476672"/>
            <a:ext cx="7715272" cy="1214446"/>
          </a:xfrm>
        </p:spPr>
        <p:txBody>
          <a:bodyPr>
            <a:normAutofit/>
          </a:bodyPr>
          <a:lstStyle/>
          <a:p>
            <a:r>
              <a:rPr lang="de-DE" sz="3600" dirty="0" smtClean="0"/>
              <a:t>Freiwillige und NGOs</a:t>
            </a:r>
            <a:endParaRPr lang="de-DE" sz="3600" dirty="0"/>
          </a:p>
        </p:txBody>
      </p:sp>
      <p:sp>
        <p:nvSpPr>
          <p:cNvPr id="3" name="Inhaltsplatzhalter 2"/>
          <p:cNvSpPr>
            <a:spLocks noGrp="1"/>
          </p:cNvSpPr>
          <p:nvPr>
            <p:ph idx="1"/>
          </p:nvPr>
        </p:nvSpPr>
        <p:spPr>
          <a:xfrm>
            <a:off x="179512" y="1628800"/>
            <a:ext cx="8784976" cy="4752528"/>
          </a:xfrm>
        </p:spPr>
        <p:txBody>
          <a:bodyPr/>
          <a:lstStyle/>
          <a:p>
            <a:pPr>
              <a:lnSpc>
                <a:spcPct val="120000"/>
              </a:lnSpc>
            </a:pPr>
            <a:r>
              <a:rPr lang="de-DE" sz="2400" dirty="0" smtClean="0"/>
              <a:t>NGOs benötigen </a:t>
            </a:r>
            <a:r>
              <a:rPr lang="de-DE" sz="2400" dirty="0"/>
              <a:t>eine klare Vision und Strategie, um den finanziellen Fortbestand sichern zu können. Sind abhängig von gespendeter Zeit (Freiwillige) und Spendengeldern/Zuwendungen.</a:t>
            </a:r>
          </a:p>
          <a:p>
            <a:pPr>
              <a:lnSpc>
                <a:spcPct val="120000"/>
              </a:lnSpc>
            </a:pPr>
            <a:r>
              <a:rPr lang="de-DE" sz="2400" dirty="0" err="1" smtClean="0"/>
              <a:t>NGO‘s</a:t>
            </a:r>
            <a:r>
              <a:rPr lang="de-DE" sz="2400" dirty="0" smtClean="0"/>
              <a:t> haben die Einzigartigkeit, Freiwillige für den gemeinsamen Zweck, für das gemeinsame Ziel zu begeistern. Profitunternehmen fällt das viel schwerer, da dort die Gewinnmaximierung im Vordergrund steht.</a:t>
            </a:r>
          </a:p>
          <a:p>
            <a:pPr>
              <a:lnSpc>
                <a:spcPct val="120000"/>
              </a:lnSpc>
            </a:pPr>
            <a:r>
              <a:rPr lang="de-DE" sz="2400" dirty="0" smtClean="0"/>
              <a:t>Im Umkehrschluss wären wir alle als Vereine ohne Freiwillige nicht mehr als ein normaler Player auf dem Marktplatz der Geschäftstätigkeiten. Freiwillige machen uns einzigartig. </a:t>
            </a:r>
          </a:p>
        </p:txBody>
      </p:sp>
    </p:spTree>
    <p:extLst>
      <p:ext uri="{BB962C8B-B14F-4D97-AF65-F5344CB8AC3E}">
        <p14:creationId xmlns:p14="http://schemas.microsoft.com/office/powerpoint/2010/main" val="612277373"/>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7248" y="476672"/>
            <a:ext cx="7715272" cy="1214446"/>
          </a:xfrm>
        </p:spPr>
        <p:txBody>
          <a:bodyPr>
            <a:normAutofit/>
          </a:bodyPr>
          <a:lstStyle/>
          <a:p>
            <a:r>
              <a:rPr lang="de-DE" sz="3600" dirty="0" smtClean="0"/>
              <a:t>Freiwillige und NPOs</a:t>
            </a:r>
            <a:endParaRPr lang="de-DE" sz="3600" dirty="0"/>
          </a:p>
        </p:txBody>
      </p:sp>
      <p:sp>
        <p:nvSpPr>
          <p:cNvPr id="5" name="Inhaltsplatzhalter 2"/>
          <p:cNvSpPr txBox="1">
            <a:spLocks/>
          </p:cNvSpPr>
          <p:nvPr/>
        </p:nvSpPr>
        <p:spPr>
          <a:xfrm>
            <a:off x="395536" y="1844824"/>
            <a:ext cx="8424936" cy="40324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charset="0"/>
              </a:rPr>
              <a:t>In den 37 </a:t>
            </a:r>
            <a:r>
              <a:rPr lang="en-US" sz="2400" dirty="0" err="1" smtClean="0">
                <a:latin typeface="Arial" charset="0"/>
              </a:rPr>
              <a:t>Ländern</a:t>
            </a:r>
            <a:r>
              <a:rPr lang="en-US" sz="2400" dirty="0" smtClean="0">
                <a:latin typeface="Arial" charset="0"/>
              </a:rPr>
              <a:t> </a:t>
            </a:r>
            <a:r>
              <a:rPr lang="en-US" sz="2400" dirty="0" err="1" smtClean="0">
                <a:latin typeface="Arial" charset="0"/>
              </a:rPr>
              <a:t>Europas</a:t>
            </a:r>
            <a:r>
              <a:rPr lang="en-US" sz="2400" dirty="0" smtClean="0">
                <a:latin typeface="Arial" charset="0"/>
              </a:rPr>
              <a:t> </a:t>
            </a:r>
            <a:r>
              <a:rPr lang="en-US" sz="2400" dirty="0" err="1" smtClean="0">
                <a:latin typeface="Arial" charset="0"/>
              </a:rPr>
              <a:t>engagieren</a:t>
            </a:r>
            <a:r>
              <a:rPr lang="en-US" sz="2400" dirty="0" smtClean="0">
                <a:latin typeface="Arial" charset="0"/>
              </a:rPr>
              <a:t> </a:t>
            </a:r>
            <a:r>
              <a:rPr lang="en-US" sz="2400" dirty="0" err="1" smtClean="0">
                <a:latin typeface="Arial" charset="0"/>
              </a:rPr>
              <a:t>sich</a:t>
            </a:r>
            <a:r>
              <a:rPr lang="en-US" sz="2400" dirty="0" smtClean="0">
                <a:latin typeface="Arial" charset="0"/>
              </a:rPr>
              <a:t> ca. 140 </a:t>
            </a:r>
            <a:r>
              <a:rPr lang="en-US" sz="2400" dirty="0" err="1" smtClean="0">
                <a:latin typeface="Arial" charset="0"/>
              </a:rPr>
              <a:t>Millionen</a:t>
            </a:r>
            <a:r>
              <a:rPr lang="en-US" sz="2400" dirty="0" smtClean="0">
                <a:latin typeface="Arial" charset="0"/>
              </a:rPr>
              <a:t> </a:t>
            </a:r>
            <a:r>
              <a:rPr lang="en-US" sz="2400" dirty="0" err="1" smtClean="0">
                <a:latin typeface="Arial" charset="0"/>
              </a:rPr>
              <a:t>Personen</a:t>
            </a:r>
            <a:r>
              <a:rPr lang="en-US" sz="2400" dirty="0" smtClean="0">
                <a:latin typeface="Arial" charset="0"/>
              </a:rPr>
              <a:t> </a:t>
            </a:r>
            <a:r>
              <a:rPr lang="en-US" sz="2400" dirty="0" err="1" smtClean="0">
                <a:latin typeface="Arial" charset="0"/>
              </a:rPr>
              <a:t>ehrenamtlich</a:t>
            </a:r>
            <a:r>
              <a:rPr lang="en-US" sz="2400" dirty="0" smtClean="0">
                <a:latin typeface="Arial" charset="0"/>
              </a:rPr>
              <a:t>.</a:t>
            </a:r>
          </a:p>
          <a:p>
            <a:pPr>
              <a:buFont typeface="Wingdings" charset="0"/>
              <a:buNone/>
            </a:pPr>
            <a:endParaRPr lang="en-US" sz="800" dirty="0" smtClean="0">
              <a:latin typeface="Arial" charset="0"/>
            </a:endParaRPr>
          </a:p>
          <a:p>
            <a:r>
              <a:rPr lang="en-US" sz="2400" dirty="0" err="1" smtClean="0">
                <a:latin typeface="Arial" charset="0"/>
              </a:rPr>
              <a:t>Sie</a:t>
            </a:r>
            <a:r>
              <a:rPr lang="en-US" sz="2400" dirty="0" smtClean="0">
                <a:latin typeface="Arial" charset="0"/>
              </a:rPr>
              <a:t> </a:t>
            </a:r>
            <a:r>
              <a:rPr lang="en-US" sz="2400" dirty="0" err="1" smtClean="0">
                <a:latin typeface="Arial" charset="0"/>
              </a:rPr>
              <a:t>leisten</a:t>
            </a:r>
            <a:r>
              <a:rPr lang="en-US" sz="2400" dirty="0" smtClean="0">
                <a:latin typeface="Arial" charset="0"/>
              </a:rPr>
              <a:t> </a:t>
            </a:r>
            <a:r>
              <a:rPr lang="en-US" sz="2400" dirty="0" err="1" smtClean="0">
                <a:latin typeface="Arial" charset="0"/>
              </a:rPr>
              <a:t>zusammen</a:t>
            </a:r>
            <a:r>
              <a:rPr lang="en-US" sz="2400" dirty="0" smtClean="0">
                <a:latin typeface="Arial" charset="0"/>
              </a:rPr>
              <a:t> 20.8 </a:t>
            </a:r>
            <a:r>
              <a:rPr lang="en-US" sz="2400" dirty="0" err="1" smtClean="0">
                <a:latin typeface="Arial" charset="0"/>
              </a:rPr>
              <a:t>Millionen</a:t>
            </a:r>
            <a:r>
              <a:rPr lang="en-US" sz="2400" dirty="0" smtClean="0">
                <a:latin typeface="Arial" charset="0"/>
              </a:rPr>
              <a:t> FTE an </a:t>
            </a:r>
            <a:r>
              <a:rPr lang="en-US" sz="2400" dirty="0" err="1" smtClean="0">
                <a:latin typeface="Arial" charset="0"/>
              </a:rPr>
              <a:t>Arbeit</a:t>
            </a:r>
            <a:r>
              <a:rPr lang="en-US" sz="2400" dirty="0" smtClean="0">
                <a:latin typeface="Arial" charset="0"/>
              </a:rPr>
              <a:t>.</a:t>
            </a:r>
          </a:p>
          <a:p>
            <a:endParaRPr lang="en-US" sz="1000" dirty="0" smtClean="0">
              <a:latin typeface="Arial" charset="0"/>
            </a:endParaRPr>
          </a:p>
          <a:p>
            <a:r>
              <a:rPr lang="en-US" sz="2400" dirty="0" smtClean="0">
                <a:latin typeface="Arial" charset="0"/>
              </a:rPr>
              <a:t>68% an </a:t>
            </a:r>
            <a:r>
              <a:rPr lang="en-US" sz="2400" dirty="0" err="1" smtClean="0">
                <a:latin typeface="Arial" charset="0"/>
              </a:rPr>
              <a:t>gemeinnützigem</a:t>
            </a:r>
            <a:r>
              <a:rPr lang="en-US" sz="2400" dirty="0" smtClean="0">
                <a:latin typeface="Arial" charset="0"/>
              </a:rPr>
              <a:t> Engagement </a:t>
            </a:r>
            <a:r>
              <a:rPr lang="en-US" sz="2400" dirty="0" err="1" smtClean="0">
                <a:latin typeface="Arial" charset="0"/>
              </a:rPr>
              <a:t>wird</a:t>
            </a:r>
            <a:r>
              <a:rPr lang="en-US" sz="2400" dirty="0" smtClean="0">
                <a:latin typeface="Arial" charset="0"/>
              </a:rPr>
              <a:t> in Form von </a:t>
            </a:r>
            <a:r>
              <a:rPr lang="en-US" sz="2400" dirty="0" err="1" smtClean="0">
                <a:latin typeface="Arial" charset="0"/>
              </a:rPr>
              <a:t>Freiwilligenarbeit</a:t>
            </a:r>
            <a:r>
              <a:rPr lang="en-US" sz="2400" dirty="0" smtClean="0">
                <a:latin typeface="Arial" charset="0"/>
              </a:rPr>
              <a:t> </a:t>
            </a:r>
            <a:r>
              <a:rPr lang="en-US" sz="2400" dirty="0" err="1" smtClean="0">
                <a:latin typeface="Arial" charset="0"/>
              </a:rPr>
              <a:t>erbracht</a:t>
            </a:r>
            <a:r>
              <a:rPr lang="en-US" sz="2400" dirty="0" smtClean="0">
                <a:latin typeface="Arial" charset="0"/>
              </a:rPr>
              <a:t>.</a:t>
            </a:r>
          </a:p>
          <a:p>
            <a:pPr>
              <a:buFont typeface="Wingdings" charset="0"/>
              <a:buNone/>
            </a:pPr>
            <a:endParaRPr lang="en-US" sz="1000" dirty="0" smtClean="0">
              <a:latin typeface="Arial" charset="0"/>
            </a:endParaRPr>
          </a:p>
          <a:p>
            <a:r>
              <a:rPr lang="en-US" sz="2400" dirty="0" smtClean="0">
                <a:latin typeface="Arial" charset="0"/>
              </a:rPr>
              <a:t>44% der </a:t>
            </a:r>
            <a:r>
              <a:rPr lang="en-US" sz="2400" dirty="0" err="1" smtClean="0">
                <a:latin typeface="Arial" charset="0"/>
              </a:rPr>
              <a:t>Arbeit</a:t>
            </a:r>
            <a:r>
              <a:rPr lang="en-US" sz="2400" dirty="0" smtClean="0">
                <a:latin typeface="Arial" charset="0"/>
              </a:rPr>
              <a:t> von NPOs </a:t>
            </a:r>
            <a:r>
              <a:rPr lang="en-US" sz="2400" dirty="0" err="1" smtClean="0">
                <a:latin typeface="Arial" charset="0"/>
              </a:rPr>
              <a:t>wird</a:t>
            </a:r>
            <a:r>
              <a:rPr lang="en-US" sz="2400" dirty="0" smtClean="0">
                <a:latin typeface="Arial" charset="0"/>
              </a:rPr>
              <a:t> </a:t>
            </a:r>
            <a:r>
              <a:rPr lang="en-US" sz="2400" dirty="0" err="1" smtClean="0">
                <a:latin typeface="Arial" charset="0"/>
              </a:rPr>
              <a:t>durch</a:t>
            </a:r>
            <a:r>
              <a:rPr lang="en-US" sz="2400" dirty="0" smtClean="0">
                <a:latin typeface="Arial" charset="0"/>
              </a:rPr>
              <a:t> </a:t>
            </a:r>
            <a:r>
              <a:rPr lang="en-US" sz="2400" dirty="0" err="1" smtClean="0">
                <a:latin typeface="Arial" charset="0"/>
              </a:rPr>
              <a:t>Freiwillige</a:t>
            </a:r>
            <a:r>
              <a:rPr lang="en-US" sz="2400" dirty="0" smtClean="0">
                <a:latin typeface="Arial" charset="0"/>
              </a:rPr>
              <a:t> </a:t>
            </a:r>
            <a:r>
              <a:rPr lang="en-US" sz="2400" dirty="0" err="1" smtClean="0">
                <a:latin typeface="Arial" charset="0"/>
              </a:rPr>
              <a:t>erbracht</a:t>
            </a:r>
            <a:r>
              <a:rPr lang="en-US" sz="2400" dirty="0" smtClean="0">
                <a:latin typeface="Arial" charset="0"/>
              </a:rPr>
              <a:t>. </a:t>
            </a:r>
          </a:p>
          <a:p>
            <a:endParaRPr lang="en-US" sz="2400" dirty="0" smtClean="0">
              <a:latin typeface="Arial" charset="0"/>
            </a:endParaRPr>
          </a:p>
          <a:p>
            <a:endParaRPr lang="en-US" sz="2400" dirty="0">
              <a:latin typeface="Aria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0152" y="5517232"/>
            <a:ext cx="2700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90812018"/>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5240" y="476672"/>
            <a:ext cx="7715272" cy="1214446"/>
          </a:xfrm>
        </p:spPr>
        <p:txBody>
          <a:bodyPr>
            <a:normAutofit/>
          </a:bodyPr>
          <a:lstStyle/>
          <a:p>
            <a:r>
              <a:rPr lang="de-DE" sz="3600" dirty="0" smtClean="0"/>
              <a:t>... mal etwas provokanter gesagt:</a:t>
            </a:r>
            <a:endParaRPr lang="de-DE" sz="3600" dirty="0"/>
          </a:p>
        </p:txBody>
      </p:sp>
      <p:sp>
        <p:nvSpPr>
          <p:cNvPr id="5" name="Inhaltsplatzhalter 2"/>
          <p:cNvSpPr txBox="1">
            <a:spLocks/>
          </p:cNvSpPr>
          <p:nvPr/>
        </p:nvSpPr>
        <p:spPr>
          <a:xfrm>
            <a:off x="0" y="1844824"/>
            <a:ext cx="9144000" cy="4464496"/>
          </a:xfrm>
          <a:prstGeom prst="rect">
            <a:avLst/>
          </a:prstGeom>
          <a:solidFill>
            <a:srgbClr val="BD0D20"/>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smtClean="0">
                <a:solidFill>
                  <a:schemeClr val="bg1"/>
                </a:solidFill>
                <a:latin typeface="Arial" charset="0"/>
              </a:rPr>
              <a:t/>
            </a:r>
            <a:br>
              <a:rPr lang="en-US" sz="2400" b="1" dirty="0" smtClean="0">
                <a:solidFill>
                  <a:schemeClr val="bg1"/>
                </a:solidFill>
                <a:latin typeface="Arial" charset="0"/>
              </a:rPr>
            </a:br>
            <a:r>
              <a:rPr lang="en-US" sz="4400" b="1" dirty="0" err="1" smtClean="0">
                <a:solidFill>
                  <a:schemeClr val="bg1"/>
                </a:solidFill>
                <a:latin typeface="Arial" charset="0"/>
              </a:rPr>
              <a:t>Wenn</a:t>
            </a:r>
            <a:r>
              <a:rPr lang="en-US" sz="4400" b="1" dirty="0" smtClean="0">
                <a:solidFill>
                  <a:schemeClr val="bg1"/>
                </a:solidFill>
                <a:latin typeface="Arial" charset="0"/>
              </a:rPr>
              <a:t> du die Wahl </a:t>
            </a:r>
            <a:r>
              <a:rPr lang="en-US" sz="4400" b="1" dirty="0" err="1" smtClean="0">
                <a:solidFill>
                  <a:schemeClr val="bg1"/>
                </a:solidFill>
                <a:latin typeface="Arial" charset="0"/>
              </a:rPr>
              <a:t>hättest</a:t>
            </a:r>
            <a:r>
              <a:rPr lang="en-US" sz="4400" b="1" dirty="0" smtClean="0">
                <a:solidFill>
                  <a:schemeClr val="bg1"/>
                </a:solidFill>
                <a:latin typeface="Arial" charset="0"/>
              </a:rPr>
              <a:t> </a:t>
            </a:r>
            <a:r>
              <a:rPr lang="en-US" sz="4400" b="1" dirty="0" err="1" smtClean="0">
                <a:solidFill>
                  <a:schemeClr val="bg1"/>
                </a:solidFill>
                <a:latin typeface="Arial" charset="0"/>
              </a:rPr>
              <a:t>zwischen</a:t>
            </a:r>
            <a:r>
              <a:rPr lang="en-US" sz="4400" b="1" dirty="0" smtClean="0">
                <a:solidFill>
                  <a:schemeClr val="bg1"/>
                </a:solidFill>
                <a:latin typeface="Arial" charset="0"/>
              </a:rPr>
              <a:t> </a:t>
            </a:r>
            <a:r>
              <a:rPr lang="en-US" sz="4400" b="1" dirty="0" err="1" smtClean="0">
                <a:solidFill>
                  <a:schemeClr val="bg1"/>
                </a:solidFill>
                <a:latin typeface="Arial" charset="0"/>
              </a:rPr>
              <a:t>dem</a:t>
            </a:r>
            <a:r>
              <a:rPr lang="en-US" sz="4400" b="1" dirty="0" smtClean="0">
                <a:solidFill>
                  <a:schemeClr val="bg1"/>
                </a:solidFill>
                <a:latin typeface="Arial" charset="0"/>
              </a:rPr>
              <a:t> </a:t>
            </a:r>
            <a:r>
              <a:rPr lang="en-US" sz="4400" b="1" dirty="0" err="1" smtClean="0">
                <a:solidFill>
                  <a:schemeClr val="bg1"/>
                </a:solidFill>
                <a:latin typeface="Arial" charset="0"/>
              </a:rPr>
              <a:t>Weltfrieden</a:t>
            </a:r>
            <a:r>
              <a:rPr lang="en-US" sz="4400" b="1" dirty="0" smtClean="0">
                <a:solidFill>
                  <a:schemeClr val="bg1"/>
                </a:solidFill>
                <a:latin typeface="Arial" charset="0"/>
              </a:rPr>
              <a:t> und </a:t>
            </a:r>
            <a:r>
              <a:rPr lang="en-US" sz="4400" b="1" dirty="0" err="1" smtClean="0">
                <a:solidFill>
                  <a:schemeClr val="bg1"/>
                </a:solidFill>
                <a:latin typeface="Arial" charset="0"/>
              </a:rPr>
              <a:t>dem</a:t>
            </a:r>
            <a:r>
              <a:rPr lang="en-US" sz="4400" b="1" dirty="0" smtClean="0">
                <a:solidFill>
                  <a:schemeClr val="bg1"/>
                </a:solidFill>
                <a:latin typeface="Arial" charset="0"/>
              </a:rPr>
              <a:t> </a:t>
            </a:r>
            <a:r>
              <a:rPr lang="en-US" sz="4400" b="1" dirty="0" err="1" smtClean="0">
                <a:solidFill>
                  <a:schemeClr val="bg1"/>
                </a:solidFill>
                <a:latin typeface="Arial" charset="0"/>
              </a:rPr>
              <a:t>Reichtum</a:t>
            </a:r>
            <a:r>
              <a:rPr lang="en-US" sz="4400" b="1" dirty="0" smtClean="0">
                <a:solidFill>
                  <a:schemeClr val="bg1"/>
                </a:solidFill>
                <a:latin typeface="Arial" charset="0"/>
              </a:rPr>
              <a:t> von Bill Gates,</a:t>
            </a:r>
          </a:p>
          <a:p>
            <a:pPr marL="0" indent="0" algn="ctr">
              <a:buNone/>
            </a:pPr>
            <a:r>
              <a:rPr lang="en-US" sz="4400" b="1" dirty="0" smtClean="0">
                <a:solidFill>
                  <a:schemeClr val="bg1"/>
                </a:solidFill>
                <a:latin typeface="Arial" charset="0"/>
              </a:rPr>
              <a:t>in </a:t>
            </a:r>
            <a:r>
              <a:rPr lang="en-US" sz="4400" b="1" dirty="0" err="1" smtClean="0">
                <a:solidFill>
                  <a:schemeClr val="bg1"/>
                </a:solidFill>
                <a:latin typeface="Arial" charset="0"/>
              </a:rPr>
              <a:t>welcher</a:t>
            </a:r>
            <a:r>
              <a:rPr lang="en-US" sz="4400" b="1" dirty="0" smtClean="0">
                <a:solidFill>
                  <a:schemeClr val="bg1"/>
                </a:solidFill>
                <a:latin typeface="Arial" charset="0"/>
              </a:rPr>
              <a:t> </a:t>
            </a:r>
            <a:r>
              <a:rPr lang="en-US" sz="4400" b="1" dirty="0" err="1" smtClean="0">
                <a:solidFill>
                  <a:schemeClr val="bg1"/>
                </a:solidFill>
                <a:latin typeface="Arial" charset="0"/>
              </a:rPr>
              <a:t>Farbe</a:t>
            </a:r>
            <a:r>
              <a:rPr lang="en-US" sz="4400" b="1" dirty="0" smtClean="0">
                <a:solidFill>
                  <a:schemeClr val="bg1"/>
                </a:solidFill>
                <a:latin typeface="Arial" charset="0"/>
              </a:rPr>
              <a:t> </a:t>
            </a:r>
            <a:r>
              <a:rPr lang="en-US" sz="4400" b="1" dirty="0" err="1" smtClean="0">
                <a:solidFill>
                  <a:schemeClr val="bg1"/>
                </a:solidFill>
                <a:latin typeface="Arial" charset="0"/>
              </a:rPr>
              <a:t>würdest</a:t>
            </a:r>
            <a:r>
              <a:rPr lang="en-US" sz="4400" b="1" dirty="0" smtClean="0">
                <a:solidFill>
                  <a:schemeClr val="bg1"/>
                </a:solidFill>
                <a:latin typeface="Arial" charset="0"/>
              </a:rPr>
              <a:t> du </a:t>
            </a:r>
            <a:r>
              <a:rPr lang="en-US" sz="4400" b="1" dirty="0" err="1" smtClean="0">
                <a:solidFill>
                  <a:schemeClr val="bg1"/>
                </a:solidFill>
                <a:latin typeface="Arial" charset="0"/>
              </a:rPr>
              <a:t>deinen</a:t>
            </a:r>
            <a:r>
              <a:rPr lang="en-US" sz="4400" b="1" dirty="0" smtClean="0">
                <a:solidFill>
                  <a:schemeClr val="bg1"/>
                </a:solidFill>
                <a:latin typeface="Arial" charset="0"/>
              </a:rPr>
              <a:t> </a:t>
            </a:r>
            <a:r>
              <a:rPr lang="en-US" sz="4400" b="1" dirty="0" err="1" smtClean="0">
                <a:solidFill>
                  <a:schemeClr val="bg1"/>
                </a:solidFill>
                <a:latin typeface="Arial" charset="0"/>
              </a:rPr>
              <a:t>neuen</a:t>
            </a:r>
            <a:r>
              <a:rPr lang="en-US" sz="4400" b="1" dirty="0" smtClean="0">
                <a:solidFill>
                  <a:schemeClr val="bg1"/>
                </a:solidFill>
                <a:latin typeface="Arial" charset="0"/>
              </a:rPr>
              <a:t> Porsche </a:t>
            </a:r>
            <a:r>
              <a:rPr lang="en-US" sz="4400" b="1" dirty="0" err="1" smtClean="0">
                <a:solidFill>
                  <a:schemeClr val="bg1"/>
                </a:solidFill>
                <a:latin typeface="Arial" charset="0"/>
              </a:rPr>
              <a:t>bestellen</a:t>
            </a:r>
            <a:r>
              <a:rPr lang="en-US" sz="4400" b="1" dirty="0" smtClean="0">
                <a:solidFill>
                  <a:schemeClr val="bg1"/>
                </a:solidFill>
                <a:latin typeface="Arial" charset="0"/>
              </a:rPr>
              <a:t>?</a:t>
            </a:r>
          </a:p>
          <a:p>
            <a:pPr algn="ctr"/>
            <a:endParaRPr lang="en-US" sz="4400" b="1" dirty="0">
              <a:solidFill>
                <a:schemeClr val="bg1"/>
              </a:solidFill>
              <a:latin typeface="Arial" charset="0"/>
            </a:endParaRPr>
          </a:p>
        </p:txBody>
      </p:sp>
    </p:spTree>
    <p:extLst>
      <p:ext uri="{BB962C8B-B14F-4D97-AF65-F5344CB8AC3E}">
        <p14:creationId xmlns:p14="http://schemas.microsoft.com/office/powerpoint/2010/main" val="404211077"/>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3272" y="650224"/>
            <a:ext cx="7715272" cy="842436"/>
          </a:xfrm>
        </p:spPr>
        <p:txBody>
          <a:bodyPr>
            <a:noAutofit/>
          </a:bodyPr>
          <a:lstStyle/>
          <a:p>
            <a:r>
              <a:rPr lang="de-DE" sz="3200" dirty="0" smtClean="0"/>
              <a:t>Das Freiwilligenwesen hat sich </a:t>
            </a:r>
            <a:br>
              <a:rPr lang="de-DE" sz="3200" dirty="0" smtClean="0"/>
            </a:br>
            <a:r>
              <a:rPr lang="de-DE" sz="3200" dirty="0" smtClean="0"/>
              <a:t>grundlegend geändert</a:t>
            </a:r>
            <a:endParaRPr lang="de-DE" sz="3200" dirty="0"/>
          </a:p>
        </p:txBody>
      </p:sp>
      <p:sp>
        <p:nvSpPr>
          <p:cNvPr id="11" name="Textplatzhalter 4"/>
          <p:cNvSpPr>
            <a:spLocks noGrp="1"/>
          </p:cNvSpPr>
          <p:nvPr>
            <p:ph type="body" idx="1"/>
          </p:nvPr>
        </p:nvSpPr>
        <p:spPr>
          <a:xfrm>
            <a:off x="142846" y="1628800"/>
            <a:ext cx="4040188" cy="639762"/>
          </a:xfrm>
        </p:spPr>
        <p:txBody>
          <a:bodyPr/>
          <a:lstStyle/>
          <a:p>
            <a:r>
              <a:rPr lang="de-DE" dirty="0" smtClean="0"/>
              <a:t>Der bisherige Freiwillige	</a:t>
            </a:r>
            <a:endParaRPr lang="de-DE" dirty="0"/>
          </a:p>
        </p:txBody>
      </p:sp>
      <p:sp>
        <p:nvSpPr>
          <p:cNvPr id="12" name="Inhaltsplatzhalter 5"/>
          <p:cNvSpPr>
            <a:spLocks noGrp="1"/>
          </p:cNvSpPr>
          <p:nvPr>
            <p:ph sz="half" idx="2"/>
          </p:nvPr>
        </p:nvSpPr>
        <p:spPr>
          <a:xfrm>
            <a:off x="171450" y="2420888"/>
            <a:ext cx="4040188" cy="3340105"/>
          </a:xfrm>
        </p:spPr>
        <p:txBody>
          <a:bodyPr/>
          <a:lstStyle/>
          <a:p>
            <a:r>
              <a:rPr lang="de-DE" sz="2000" dirty="0" smtClean="0"/>
              <a:t>Engagement in etablierten Organisationen</a:t>
            </a:r>
          </a:p>
          <a:p>
            <a:r>
              <a:rPr lang="de-DE" sz="2000" dirty="0" smtClean="0"/>
              <a:t>Religiös/altruistische Motivation</a:t>
            </a:r>
            <a:endParaRPr lang="de-DE" sz="2000" dirty="0"/>
          </a:p>
          <a:p>
            <a:r>
              <a:rPr lang="de-DE" sz="2000" dirty="0" smtClean="0"/>
              <a:t>Selbstverständliche </a:t>
            </a:r>
            <a:r>
              <a:rPr lang="de-DE" sz="2000" dirty="0"/>
              <a:t>Pflichterfüllung</a:t>
            </a:r>
          </a:p>
          <a:p>
            <a:r>
              <a:rPr lang="de-DE" sz="2000" dirty="0" smtClean="0"/>
              <a:t>Kontinuierliches langfristiges </a:t>
            </a:r>
            <a:r>
              <a:rPr lang="de-DE" sz="2000" dirty="0"/>
              <a:t>Engagement</a:t>
            </a:r>
          </a:p>
          <a:p>
            <a:r>
              <a:rPr lang="de-DE" sz="2000" dirty="0" smtClean="0"/>
              <a:t>Bereitschaft sich in hierarchische Strukturen einzureihen</a:t>
            </a:r>
            <a:endParaRPr lang="de-DE" sz="2000" dirty="0"/>
          </a:p>
          <a:p>
            <a:r>
              <a:rPr lang="de-DE" sz="2000" dirty="0" smtClean="0"/>
              <a:t>Diffuse Aufgabenstruktur	</a:t>
            </a:r>
          </a:p>
          <a:p>
            <a:pPr marL="0" indent="0">
              <a:buNone/>
            </a:pPr>
            <a:r>
              <a:rPr lang="de-DE" sz="2000" dirty="0" smtClean="0"/>
              <a:t>	</a:t>
            </a:r>
            <a:endParaRPr lang="de-DE" sz="2000" dirty="0"/>
          </a:p>
        </p:txBody>
      </p:sp>
      <p:sp>
        <p:nvSpPr>
          <p:cNvPr id="13" name="Textplatzhalter 6"/>
          <p:cNvSpPr>
            <a:spLocks noGrp="1"/>
          </p:cNvSpPr>
          <p:nvPr>
            <p:ph type="body" sz="quarter" idx="3"/>
          </p:nvPr>
        </p:nvSpPr>
        <p:spPr>
          <a:xfrm>
            <a:off x="4235421" y="1628800"/>
            <a:ext cx="4041775" cy="639762"/>
          </a:xfrm>
        </p:spPr>
        <p:txBody>
          <a:bodyPr/>
          <a:lstStyle/>
          <a:p>
            <a:r>
              <a:rPr lang="de-DE" dirty="0" smtClean="0"/>
              <a:t>Der neue Freiwillige</a:t>
            </a:r>
            <a:endParaRPr lang="de-DE" dirty="0"/>
          </a:p>
        </p:txBody>
      </p:sp>
      <p:sp>
        <p:nvSpPr>
          <p:cNvPr id="14" name="Inhaltsplatzhalter 7"/>
          <p:cNvSpPr>
            <a:spLocks noGrp="1"/>
          </p:cNvSpPr>
          <p:nvPr>
            <p:ph sz="quarter" idx="4"/>
          </p:nvPr>
        </p:nvSpPr>
        <p:spPr>
          <a:xfrm>
            <a:off x="4264025" y="2420888"/>
            <a:ext cx="4772471" cy="3340105"/>
          </a:xfrm>
        </p:spPr>
        <p:txBody>
          <a:bodyPr/>
          <a:lstStyle/>
          <a:p>
            <a:r>
              <a:rPr lang="de-DE" sz="2000" dirty="0" smtClean="0"/>
              <a:t>Engagement in Initiativen und Projekten</a:t>
            </a:r>
          </a:p>
          <a:p>
            <a:r>
              <a:rPr lang="de-DE" sz="2000" dirty="0" smtClean="0"/>
              <a:t>Veränderte Motivation: Spaß, Freude an der Tätigkeit, eigene Interessen und Nutzen </a:t>
            </a:r>
            <a:endParaRPr lang="de-DE" sz="2000" dirty="0"/>
          </a:p>
          <a:p>
            <a:r>
              <a:rPr lang="de-DE" sz="2000" dirty="0" smtClean="0"/>
              <a:t>Bewusste </a:t>
            </a:r>
            <a:r>
              <a:rPr lang="de-DE" sz="2000" dirty="0"/>
              <a:t>Entscheidung</a:t>
            </a:r>
          </a:p>
          <a:p>
            <a:r>
              <a:rPr lang="de-DE" sz="2000" dirty="0" smtClean="0"/>
              <a:t>Kurzfristiges zeitlich definiertes Engagement</a:t>
            </a:r>
            <a:endParaRPr lang="de-DE" sz="2000" dirty="0"/>
          </a:p>
          <a:p>
            <a:r>
              <a:rPr lang="de-DE" sz="2000" dirty="0" smtClean="0"/>
              <a:t>Organisation </a:t>
            </a:r>
            <a:r>
              <a:rPr lang="de-DE" sz="2000" dirty="0"/>
              <a:t>in </a:t>
            </a:r>
            <a:r>
              <a:rPr lang="de-DE" sz="2000" dirty="0" smtClean="0"/>
              <a:t>Netzwerken </a:t>
            </a:r>
          </a:p>
          <a:p>
            <a:r>
              <a:rPr lang="de-DE" sz="2000" dirty="0" smtClean="0"/>
              <a:t>Wunsch nach Transparenz und Mitbestimmung</a:t>
            </a:r>
            <a:endParaRPr lang="de-DE" sz="2000" dirty="0"/>
          </a:p>
          <a:p>
            <a:r>
              <a:rPr lang="de-DE" sz="2000" dirty="0" smtClean="0"/>
              <a:t>Konkrete Funktionsbeschreibungen</a:t>
            </a:r>
            <a:endParaRPr lang="de-DE" sz="2000" dirty="0"/>
          </a:p>
        </p:txBody>
      </p:sp>
    </p:spTree>
    <p:extLst>
      <p:ext uri="{BB962C8B-B14F-4D97-AF65-F5344CB8AC3E}">
        <p14:creationId xmlns:p14="http://schemas.microsoft.com/office/powerpoint/2010/main" val="193104179"/>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 calcmode="lin" valueType="num">
                                      <p:cBhvr additive="base">
                                        <p:cTn id="2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additive="base">
                                        <p:cTn id="35"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anim calcmode="lin" valueType="num">
                                      <p:cBhvr additive="base">
                                        <p:cTn id="41"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 calcmode="lin" valueType="num">
                                      <p:cBhvr additive="base">
                                        <p:cTn id="47"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3">
                                            <p:txEl>
                                              <p:pRg st="0" end="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4">
                                            <p:txEl>
                                              <p:pRg st="1" end="1"/>
                                            </p:txEl>
                                          </p:spTgt>
                                        </p:tgtEl>
                                        <p:attrNameLst>
                                          <p:attrName>style.visibility</p:attrName>
                                        </p:attrNameLst>
                                      </p:cBhvr>
                                      <p:to>
                                        <p:strVal val="visible"/>
                                      </p:to>
                                    </p:set>
                                    <p:anim calcmode="lin" valueType="num">
                                      <p:cBhvr additive="base">
                                        <p:cTn id="63"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4">
                                            <p:txEl>
                                              <p:pRg st="2" end="2"/>
                                            </p:txEl>
                                          </p:spTgt>
                                        </p:tgtEl>
                                        <p:attrNameLst>
                                          <p:attrName>style.visibility</p:attrName>
                                        </p:attrNameLst>
                                      </p:cBhvr>
                                      <p:to>
                                        <p:strVal val="visible"/>
                                      </p:to>
                                    </p:set>
                                    <p:anim calcmode="lin" valueType="num">
                                      <p:cBhvr additive="base">
                                        <p:cTn id="69"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4">
                                            <p:txEl>
                                              <p:pRg st="3" end="3"/>
                                            </p:txEl>
                                          </p:spTgt>
                                        </p:tgtEl>
                                        <p:attrNameLst>
                                          <p:attrName>style.visibility</p:attrName>
                                        </p:attrNameLst>
                                      </p:cBhvr>
                                      <p:to>
                                        <p:strVal val="visible"/>
                                      </p:to>
                                    </p:set>
                                    <p:anim calcmode="lin" valueType="num">
                                      <p:cBhvr additive="base">
                                        <p:cTn id="75" dur="500" fill="hold"/>
                                        <p:tgtEl>
                                          <p:spTgt spid="14">
                                            <p:txEl>
                                              <p:pRg st="3" end="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14">
                                            <p:txEl>
                                              <p:pRg st="4" end="4"/>
                                            </p:txEl>
                                          </p:spTgt>
                                        </p:tgtEl>
                                        <p:attrNameLst>
                                          <p:attrName>style.visibility</p:attrName>
                                        </p:attrNameLst>
                                      </p:cBhvr>
                                      <p:to>
                                        <p:strVal val="visible"/>
                                      </p:to>
                                    </p:set>
                                    <p:anim calcmode="lin" valueType="num">
                                      <p:cBhvr additive="base">
                                        <p:cTn id="81" dur="500" fill="hold"/>
                                        <p:tgtEl>
                                          <p:spTgt spid="14">
                                            <p:txEl>
                                              <p:pRg st="4" end="4"/>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14">
                                            <p:txEl>
                                              <p:pRg st="5" end="5"/>
                                            </p:txEl>
                                          </p:spTgt>
                                        </p:tgtEl>
                                        <p:attrNameLst>
                                          <p:attrName>style.visibility</p:attrName>
                                        </p:attrNameLst>
                                      </p:cBhvr>
                                      <p:to>
                                        <p:strVal val="visible"/>
                                      </p:to>
                                    </p:set>
                                    <p:anim calcmode="lin" valueType="num">
                                      <p:cBhvr additive="base">
                                        <p:cTn id="87" dur="500" fill="hold"/>
                                        <p:tgtEl>
                                          <p:spTgt spid="14">
                                            <p:txEl>
                                              <p:pRg st="5" end="5"/>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4">
                                            <p:txEl>
                                              <p:pRg st="6" end="6"/>
                                            </p:txEl>
                                          </p:spTgt>
                                        </p:tgtEl>
                                        <p:attrNameLst>
                                          <p:attrName>style.visibility</p:attrName>
                                        </p:attrNameLst>
                                      </p:cBhvr>
                                      <p:to>
                                        <p:strVal val="visible"/>
                                      </p:to>
                                    </p:set>
                                    <p:anim calcmode="lin" valueType="num">
                                      <p:cBhvr additive="base">
                                        <p:cTn id="93" dur="500" fill="hold"/>
                                        <p:tgtEl>
                                          <p:spTgt spid="14">
                                            <p:txEl>
                                              <p:pRg st="6" end="6"/>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1264" y="486362"/>
            <a:ext cx="7715272" cy="1214446"/>
          </a:xfrm>
        </p:spPr>
        <p:txBody>
          <a:bodyPr>
            <a:normAutofit/>
          </a:bodyPr>
          <a:lstStyle/>
          <a:p>
            <a:r>
              <a:rPr lang="de-DE" sz="3600" dirty="0" smtClean="0"/>
              <a:t>was motiviert Freiwillige heute?</a:t>
            </a:r>
            <a:endParaRPr lang="de-DE" sz="3600" dirty="0"/>
          </a:p>
        </p:txBody>
      </p:sp>
      <p:sp>
        <p:nvSpPr>
          <p:cNvPr id="5" name="Rectangle 3"/>
          <p:cNvSpPr txBox="1">
            <a:spLocks noChangeArrowheads="1"/>
          </p:cNvSpPr>
          <p:nvPr/>
        </p:nvSpPr>
        <p:spPr>
          <a:xfrm>
            <a:off x="395536" y="1772816"/>
            <a:ext cx="8121650" cy="44243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CH" sz="1400" dirty="0" smtClean="0">
              <a:latin typeface="Arial" charset="0"/>
            </a:endParaRPr>
          </a:p>
          <a:p>
            <a:pPr>
              <a:spcAft>
                <a:spcPct val="50000"/>
              </a:spcAft>
              <a:buFont typeface="Wingdings" charset="0"/>
              <a:buNone/>
            </a:pPr>
            <a:r>
              <a:rPr lang="de-CH" sz="2400" dirty="0" smtClean="0">
                <a:latin typeface="Arial" charset="0"/>
              </a:rPr>
              <a:t>Die stärksten </a:t>
            </a:r>
            <a:r>
              <a:rPr lang="de-CH" sz="2400" b="1" dirty="0" smtClean="0">
                <a:latin typeface="Arial" charset="0"/>
              </a:rPr>
              <a:t>Motive für </a:t>
            </a:r>
            <a:r>
              <a:rPr lang="de-CH" sz="2400" dirty="0" smtClean="0">
                <a:latin typeface="Arial" charset="0"/>
              </a:rPr>
              <a:t>ein ehrenamtliches Engagement:</a:t>
            </a:r>
          </a:p>
          <a:p>
            <a:pPr>
              <a:spcAft>
                <a:spcPct val="50000"/>
              </a:spcAft>
            </a:pPr>
            <a:r>
              <a:rPr lang="de-CH" sz="2400" dirty="0" smtClean="0">
                <a:latin typeface="Arial" charset="0"/>
              </a:rPr>
              <a:t>Spass an der Tätigkeit </a:t>
            </a:r>
            <a:r>
              <a:rPr lang="de-CH" sz="1400" dirty="0" smtClean="0">
                <a:latin typeface="Arial" charset="0"/>
              </a:rPr>
              <a:t>(83%)</a:t>
            </a:r>
          </a:p>
          <a:p>
            <a:r>
              <a:rPr lang="de-DE" sz="2400" dirty="0" smtClean="0">
                <a:latin typeface="Arial" charset="0"/>
              </a:rPr>
              <a:t>Mit Anderen etwas bewegen </a:t>
            </a:r>
            <a:r>
              <a:rPr lang="de-DE" sz="1400" dirty="0" smtClean="0">
                <a:latin typeface="Arial" charset="0"/>
              </a:rPr>
              <a:t>(74%)</a:t>
            </a:r>
          </a:p>
          <a:p>
            <a:r>
              <a:rPr lang="de-DE" sz="2400" dirty="0" smtClean="0">
                <a:latin typeface="Arial" charset="0"/>
              </a:rPr>
              <a:t>Anderen Menschen helfen </a:t>
            </a:r>
            <a:r>
              <a:rPr lang="de-DE" sz="1400" dirty="0" smtClean="0">
                <a:latin typeface="Arial" charset="0"/>
              </a:rPr>
              <a:t>(67%)</a:t>
            </a:r>
          </a:p>
          <a:p>
            <a:r>
              <a:rPr lang="de-DE" sz="2400" dirty="0" smtClean="0">
                <a:latin typeface="Arial" charset="0"/>
              </a:rPr>
              <a:t>Mit Anderen zusammen kommen </a:t>
            </a:r>
            <a:r>
              <a:rPr lang="de-DE" sz="1400" dirty="0" smtClean="0">
                <a:latin typeface="Arial" charset="0"/>
              </a:rPr>
              <a:t>(61%)</a:t>
            </a:r>
          </a:p>
          <a:p>
            <a:r>
              <a:rPr lang="de-DE" sz="2400" dirty="0" smtClean="0">
                <a:latin typeface="Arial" charset="0"/>
              </a:rPr>
              <a:t>Kenntnisse und Erfahrungen erweitern </a:t>
            </a:r>
            <a:r>
              <a:rPr lang="de-DE" sz="1400" dirty="0" smtClean="0">
                <a:latin typeface="Arial" charset="0"/>
              </a:rPr>
              <a:t>(61%)</a:t>
            </a:r>
          </a:p>
          <a:p>
            <a:r>
              <a:rPr lang="de-DE" sz="2400" dirty="0" smtClean="0">
                <a:latin typeface="Arial" charset="0"/>
              </a:rPr>
              <a:t>Verantwortung übernehmen </a:t>
            </a:r>
            <a:r>
              <a:rPr lang="de-DE" sz="1400" dirty="0" smtClean="0">
                <a:latin typeface="Arial" charset="0"/>
              </a:rPr>
              <a:t>(51%)</a:t>
            </a:r>
          </a:p>
          <a:p>
            <a:pPr>
              <a:buFont typeface="Wingdings" charset="0"/>
              <a:buNone/>
            </a:pPr>
            <a:endParaRPr lang="de-CH" sz="2400" dirty="0" smtClean="0">
              <a:latin typeface="Arial" charset="0"/>
            </a:endParaRPr>
          </a:p>
          <a:p>
            <a:pPr>
              <a:buFont typeface="Wingdings" charset="0"/>
              <a:buNone/>
            </a:pPr>
            <a:r>
              <a:rPr lang="de-CH" sz="1100" dirty="0" smtClean="0">
                <a:latin typeface="Arial" charset="0"/>
              </a:rPr>
              <a:t>Quelle: Freiwilligen-Monitor 2009</a:t>
            </a:r>
            <a:endParaRPr lang="de-CH" sz="1100" dirty="0">
              <a:latin typeface="Arial" charset="0"/>
            </a:endParaRPr>
          </a:p>
        </p:txBody>
      </p:sp>
    </p:spTree>
    <p:extLst>
      <p:ext uri="{BB962C8B-B14F-4D97-AF65-F5344CB8AC3E}">
        <p14:creationId xmlns:p14="http://schemas.microsoft.com/office/powerpoint/2010/main" val="1690360157"/>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798781" y="980728"/>
            <a:ext cx="8353425" cy="649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AT" sz="3100" b="1" kern="1200" dirty="0" smtClean="0">
                <a:solidFill>
                  <a:schemeClr val="bg1"/>
                </a:solidFill>
                <a:latin typeface="Arial Black" pitchFamily="34" charset="0"/>
                <a:cs typeface="Arial" pitchFamily="34" charset="0"/>
              </a:rPr>
              <a:t>Freiwilligenmanagement (FWM)…</a:t>
            </a:r>
            <a:endParaRPr lang="de-DE" sz="3100" b="1" kern="1200" dirty="0">
              <a:solidFill>
                <a:schemeClr val="bg1"/>
              </a:solidFill>
              <a:latin typeface="Arial Black" pitchFamily="34" charset="0"/>
              <a:cs typeface="Arial" pitchFamily="34" charset="0"/>
            </a:endParaRPr>
          </a:p>
        </p:txBody>
      </p:sp>
      <p:sp>
        <p:nvSpPr>
          <p:cNvPr id="6" name="Textplatzhalter 8"/>
          <p:cNvSpPr txBox="1">
            <a:spLocks/>
          </p:cNvSpPr>
          <p:nvPr/>
        </p:nvSpPr>
        <p:spPr bwMode="auto">
          <a:xfrm>
            <a:off x="827584" y="3717032"/>
            <a:ext cx="7337448" cy="230425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None/>
              <a:defRPr sz="2000" b="1">
                <a:solidFill>
                  <a:schemeClr val="tx1"/>
                </a:solidFill>
                <a:latin typeface="Arial" pitchFamily="34" charset="0"/>
                <a:cs typeface="Arial" pitchFamily="34" charset="0"/>
              </a:defRPr>
            </a:lvl2pPr>
            <a:lvl3pPr marL="914400" indent="0" algn="l" rtl="0" eaLnBrk="0" fontAlgn="base" hangingPunct="0">
              <a:spcBef>
                <a:spcPct val="20000"/>
              </a:spcBef>
              <a:spcAft>
                <a:spcPct val="0"/>
              </a:spcAft>
              <a:buNone/>
              <a:defRPr sz="1800" b="1">
                <a:solidFill>
                  <a:schemeClr val="tx1"/>
                </a:solidFill>
                <a:latin typeface="Arial" pitchFamily="34" charset="0"/>
                <a:cs typeface="Arial" pitchFamily="34" charset="0"/>
              </a:defRPr>
            </a:lvl3pPr>
            <a:lvl4pPr marL="1371600" indent="0" algn="l" rtl="0" eaLnBrk="0" fontAlgn="base" hangingPunct="0">
              <a:spcBef>
                <a:spcPct val="20000"/>
              </a:spcBef>
              <a:spcAft>
                <a:spcPct val="0"/>
              </a:spcAft>
              <a:buNone/>
              <a:defRPr sz="1600" b="1">
                <a:solidFill>
                  <a:schemeClr val="tx1"/>
                </a:solidFill>
                <a:latin typeface="Arial" pitchFamily="34" charset="0"/>
                <a:cs typeface="Arial" pitchFamily="34" charset="0"/>
              </a:defRPr>
            </a:lvl4pPr>
            <a:lvl5pPr marL="1828800" indent="0" algn="l" rtl="0" eaLnBrk="0" fontAlgn="base" hangingPunct="0">
              <a:spcBef>
                <a:spcPct val="20000"/>
              </a:spcBef>
              <a:spcAft>
                <a:spcPct val="0"/>
              </a:spcAft>
              <a:buNone/>
              <a:defRPr sz="1600" b="1">
                <a:solidFill>
                  <a:schemeClr val="tx1"/>
                </a:solidFill>
                <a:latin typeface="Arial" pitchFamily="34" charset="0"/>
                <a:cs typeface="Arial" pitchFamily="34" charset="0"/>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algn="ctr"/>
            <a:endParaRPr lang="de-DE" b="0" dirty="0" smtClean="0"/>
          </a:p>
          <a:p>
            <a:pPr algn="ctr"/>
            <a:endParaRPr lang="de-DE" b="0" dirty="0"/>
          </a:p>
          <a:p>
            <a:pPr algn="ctr"/>
            <a:r>
              <a:rPr lang="de-DE" b="0" dirty="0" smtClean="0"/>
              <a:t>…heißt…</a:t>
            </a:r>
          </a:p>
          <a:p>
            <a:pPr algn="ctr"/>
            <a:endParaRPr lang="de-DE" b="0" dirty="0" smtClean="0"/>
          </a:p>
          <a:p>
            <a:pPr algn="ctr"/>
            <a:r>
              <a:rPr lang="de-DE" i="1" dirty="0"/>
              <a:t>geplante</a:t>
            </a:r>
            <a:r>
              <a:rPr lang="de-DE" b="0" dirty="0" smtClean="0"/>
              <a:t> und </a:t>
            </a:r>
            <a:r>
              <a:rPr lang="de-DE" i="1" dirty="0" smtClean="0"/>
              <a:t>strukturierte</a:t>
            </a:r>
            <a:r>
              <a:rPr lang="de-DE" dirty="0" smtClean="0"/>
              <a:t> </a:t>
            </a:r>
            <a:r>
              <a:rPr lang="de-DE" b="0" dirty="0" smtClean="0"/>
              <a:t>Begleitung der Interessierten und der FRW durch Freiwilligenkoordinatoren (u.a.)</a:t>
            </a:r>
          </a:p>
          <a:p>
            <a:pPr algn="ctr"/>
            <a:endParaRPr lang="de-DE" b="0" dirty="0" smtClean="0"/>
          </a:p>
          <a:p>
            <a:pPr algn="ctr"/>
            <a:r>
              <a:rPr lang="de-DE" b="0" dirty="0" smtClean="0"/>
              <a:t>und </a:t>
            </a:r>
          </a:p>
          <a:p>
            <a:pPr algn="ctr"/>
            <a:endParaRPr lang="de-DE" b="0" dirty="0" smtClean="0"/>
          </a:p>
          <a:p>
            <a:pPr algn="ctr"/>
            <a:r>
              <a:rPr lang="de-DE" i="1" dirty="0" smtClean="0"/>
              <a:t>gezielte</a:t>
            </a:r>
            <a:r>
              <a:rPr lang="de-DE" b="0" dirty="0" smtClean="0"/>
              <a:t> Arbeit an allen Bereichen des FWM auf Landes- und Sektionsebene… </a:t>
            </a:r>
            <a:endParaRPr lang="de-DE" b="0" dirty="0"/>
          </a:p>
        </p:txBody>
      </p:sp>
    </p:spTree>
    <p:extLst>
      <p:ext uri="{BB962C8B-B14F-4D97-AF65-F5344CB8AC3E}">
        <p14:creationId xmlns:p14="http://schemas.microsoft.com/office/powerpoint/2010/main" val="2663202128"/>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790575" y="764704"/>
            <a:ext cx="8353425" cy="93719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z="3600" b="1" kern="1200" dirty="0" smtClean="0">
                <a:solidFill>
                  <a:schemeClr val="bg1"/>
                </a:solidFill>
                <a:cs typeface="Arial" pitchFamily="34" charset="0"/>
              </a:rPr>
              <a:t>Freiwilligenmanagement konkret:</a:t>
            </a:r>
            <a:endParaRPr lang="de-DE" sz="3600" b="1" kern="1200" dirty="0">
              <a:solidFill>
                <a:schemeClr val="bg1"/>
              </a:solidFill>
              <a:cs typeface="Arial" pitchFamily="34" charset="0"/>
            </a:endParaRPr>
          </a:p>
        </p:txBody>
      </p:sp>
      <p:sp>
        <p:nvSpPr>
          <p:cNvPr id="5" name="Textplatzhalter 13"/>
          <p:cNvSpPr txBox="1">
            <a:spLocks/>
          </p:cNvSpPr>
          <p:nvPr/>
        </p:nvSpPr>
        <p:spPr bwMode="auto">
          <a:xfrm>
            <a:off x="755576" y="1573968"/>
            <a:ext cx="23042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de-DE" sz="2800" i="1" dirty="0" smtClean="0"/>
              <a:t>Bisher…</a:t>
            </a:r>
            <a:endParaRPr lang="de-DE" sz="2800" i="1" dirty="0"/>
          </a:p>
        </p:txBody>
      </p:sp>
      <p:sp>
        <p:nvSpPr>
          <p:cNvPr id="6" name="Textplatzhalter 15"/>
          <p:cNvSpPr txBox="1">
            <a:spLocks/>
          </p:cNvSpPr>
          <p:nvPr/>
        </p:nvSpPr>
        <p:spPr>
          <a:xfrm>
            <a:off x="5148064" y="1573968"/>
            <a:ext cx="3716884" cy="5666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de-DE" sz="2800" i="1" dirty="0" smtClean="0"/>
              <a:t>jetzt und in Zukunft…</a:t>
            </a:r>
            <a:endParaRPr lang="de-DE" sz="2800" i="1" dirty="0"/>
          </a:p>
        </p:txBody>
      </p:sp>
      <p:graphicFrame>
        <p:nvGraphicFramePr>
          <p:cNvPr id="7" name="Diagramm 6"/>
          <p:cNvGraphicFramePr/>
          <p:nvPr>
            <p:extLst>
              <p:ext uri="{D42A27DB-BD31-4B8C-83A1-F6EECF244321}">
                <p14:modId xmlns:p14="http://schemas.microsoft.com/office/powerpoint/2010/main" val="3854532751"/>
              </p:ext>
            </p:extLst>
          </p:nvPr>
        </p:nvGraphicFramePr>
        <p:xfrm>
          <a:off x="755576" y="2150032"/>
          <a:ext cx="7512496"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p:cNvGraphicFramePr/>
          <p:nvPr>
            <p:extLst>
              <p:ext uri="{D42A27DB-BD31-4B8C-83A1-F6EECF244321}">
                <p14:modId xmlns:p14="http://schemas.microsoft.com/office/powerpoint/2010/main" val="2222656431"/>
              </p:ext>
            </p:extLst>
          </p:nvPr>
        </p:nvGraphicFramePr>
        <p:xfrm>
          <a:off x="755576" y="3068960"/>
          <a:ext cx="7512496" cy="7920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 8"/>
          <p:cNvGraphicFramePr/>
          <p:nvPr>
            <p:extLst>
              <p:ext uri="{D42A27DB-BD31-4B8C-83A1-F6EECF244321}">
                <p14:modId xmlns:p14="http://schemas.microsoft.com/office/powerpoint/2010/main" val="2083177171"/>
              </p:ext>
            </p:extLst>
          </p:nvPr>
        </p:nvGraphicFramePr>
        <p:xfrm>
          <a:off x="755576" y="3933056"/>
          <a:ext cx="7512496" cy="7920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m 9"/>
          <p:cNvGraphicFramePr/>
          <p:nvPr>
            <p:extLst>
              <p:ext uri="{D42A27DB-BD31-4B8C-83A1-F6EECF244321}">
                <p14:modId xmlns:p14="http://schemas.microsoft.com/office/powerpoint/2010/main" val="1658013637"/>
              </p:ext>
            </p:extLst>
          </p:nvPr>
        </p:nvGraphicFramePr>
        <p:xfrm>
          <a:off x="755576" y="4797152"/>
          <a:ext cx="7512496" cy="79208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Diagramm 10"/>
          <p:cNvGraphicFramePr/>
          <p:nvPr>
            <p:extLst>
              <p:ext uri="{D42A27DB-BD31-4B8C-83A1-F6EECF244321}">
                <p14:modId xmlns:p14="http://schemas.microsoft.com/office/powerpoint/2010/main" val="201718179"/>
              </p:ext>
            </p:extLst>
          </p:nvPr>
        </p:nvGraphicFramePr>
        <p:xfrm>
          <a:off x="755576" y="5661248"/>
          <a:ext cx="7512496" cy="79208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668991753"/>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7" grpId="0">
        <p:bldAsOne/>
      </p:bldGraphic>
      <p:bldGraphic spid="8" grpId="0">
        <p:bldAsOne/>
      </p:bldGraphic>
      <p:bldGraphic spid="9" grpId="0">
        <p:bldAsOne/>
      </p:bldGraphic>
      <p:bldGraphic spid="10" grpId="0">
        <p:bldAsOne/>
      </p:bldGraphic>
      <p:bldGraphic spid="11" grpId="0">
        <p:bldAsOne/>
      </p:bldGraphic>
    </p:bldLst>
  </p:timing>
</p:sld>
</file>

<file path=ppt/theme/theme1.xml><?xml version="1.0" encoding="utf-8"?>
<a:theme xmlns:a="http://schemas.openxmlformats.org/drawingml/2006/main" name="WK2008 Querforma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637</Words>
  <Application>Microsoft Office PowerPoint</Application>
  <PresentationFormat>Bildschirmpräsentation (4:3)</PresentationFormat>
  <Paragraphs>132</Paragraphs>
  <Slides>18</Slides>
  <Notes>7</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WK2008 Querformat</vt:lpstr>
      <vt:lpstr>Freiwilligenwesen und seine Bedeutung   Herausforderungen und Chancen für Vereine am Beispiel des Weißen Kreuzes Südtirol</vt:lpstr>
      <vt:lpstr>PowerPoint-Präsentation</vt:lpstr>
      <vt:lpstr>Freiwillige und NGOs</vt:lpstr>
      <vt:lpstr>Freiwillige und NPOs</vt:lpstr>
      <vt:lpstr>... mal etwas provokanter gesagt:</vt:lpstr>
      <vt:lpstr>Das Freiwilligenwesen hat sich  grundlegend geändert</vt:lpstr>
      <vt:lpstr>was motiviert Freiwillige heute?</vt:lpstr>
      <vt:lpstr>Freiwilligenmanagement (FWM)…</vt:lpstr>
      <vt:lpstr>Freiwilligenmanagement konkret:</vt:lpstr>
      <vt:lpstr>Freiwilligenmanagement im Weißen Kreuz</vt:lpstr>
      <vt:lpstr>PowerPoint-Präsentation</vt:lpstr>
      <vt:lpstr>Resultate des Freiwilligenmanagements</vt:lpstr>
      <vt:lpstr>PowerPoint-Präsentation</vt:lpstr>
      <vt:lpstr>Verankerung des FWM im WK</vt:lpstr>
      <vt:lpstr>NGO‘s und Freiwillige im Zusammenspiel</vt:lpstr>
      <vt:lpstr>Hauptamtliche Begleitung</vt:lpstr>
      <vt:lpstr>Freiwillige und Netzwerke</vt:lpstr>
      <vt:lpstr>PowerPoint-Präsentation</vt:lpstr>
    </vt:vector>
  </TitlesOfParts>
  <Company>Weißes Kreuz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 Jahre Leben im Weißen Kreuz  Wir feiern das mit:</dc:title>
  <dc:creator>prisca.prugger</dc:creator>
  <cp:lastModifiedBy>ASB</cp:lastModifiedBy>
  <cp:revision>894</cp:revision>
  <cp:lastPrinted>2013-08-13T15:10:19Z</cp:lastPrinted>
  <dcterms:created xsi:type="dcterms:W3CDTF">2010-05-17T09:41:54Z</dcterms:created>
  <dcterms:modified xsi:type="dcterms:W3CDTF">2013-08-21T21:27:42Z</dcterms:modified>
</cp:coreProperties>
</file>